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4"/>
  </p:notesMasterIdLst>
  <p:sldIdLst>
    <p:sldId id="256" r:id="rId2"/>
    <p:sldId id="300" r:id="rId3"/>
    <p:sldId id="301" r:id="rId4"/>
    <p:sldId id="304" r:id="rId5"/>
    <p:sldId id="258" r:id="rId6"/>
    <p:sldId id="302" r:id="rId7"/>
    <p:sldId id="303" r:id="rId8"/>
    <p:sldId id="307" r:id="rId9"/>
    <p:sldId id="308" r:id="rId10"/>
    <p:sldId id="309" r:id="rId11"/>
    <p:sldId id="311" r:id="rId12"/>
    <p:sldId id="312" r:id="rId13"/>
  </p:sldIdLst>
  <p:sldSz cx="9144000" cy="5143500" type="screen16x9"/>
  <p:notesSz cx="6858000" cy="9144000"/>
  <p:embeddedFontLst>
    <p:embeddedFont>
      <p:font typeface="Abel" panose="020B0604020202020204" charset="0"/>
      <p:regular r:id="rId15"/>
    </p:embeddedFont>
    <p:embeddedFont>
      <p:font typeface="Cambria Math" panose="02040503050406030204" pitchFamily="18" charset="0"/>
      <p:regular r:id="rId16"/>
    </p:embeddedFont>
    <p:embeddedFont>
      <p:font typeface="Lato" panose="020B0604020202020204" charset="0"/>
      <p:regular r:id="rId17"/>
      <p:bold r:id="rId18"/>
      <p:italic r:id="rId19"/>
      <p:boldItalic r:id="rId20"/>
    </p:embeddedFont>
    <p:embeddedFont>
      <p:font typeface="Raleway" panose="020B0604020202020204" charset="0"/>
      <p:regular r:id="rId21"/>
      <p:bold r:id="rId22"/>
      <p:italic r:id="rId23"/>
      <p:boldItalic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  <p:embeddedFont>
      <p:font typeface="Viga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pos="450">
          <p15:clr>
            <a:srgbClr val="9AA0A6"/>
          </p15:clr>
        </p15:guide>
        <p15:guide id="4" pos="5310">
          <p15:clr>
            <a:srgbClr val="9AA0A6"/>
          </p15:clr>
        </p15:guide>
        <p15:guide id="5" orient="horz" pos="341">
          <p15:clr>
            <a:srgbClr val="9AA0A6"/>
          </p15:clr>
        </p15:guide>
        <p15:guide id="6" orient="horz" pos="29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CD7F9A-BF58-4800-95C0-BB1A2A992AA3}">
  <a:tblStyle styleId="{C6CD7F9A-BF58-4800-95C0-BB1A2A992A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88"/>
  </p:normalViewPr>
  <p:slideViewPr>
    <p:cSldViewPr snapToGrid="0">
      <p:cViewPr varScale="1">
        <p:scale>
          <a:sx n="113" d="100"/>
          <a:sy n="113" d="100"/>
        </p:scale>
        <p:origin x="586" y="86"/>
      </p:cViewPr>
      <p:guideLst>
        <p:guide orient="horz" pos="1620"/>
        <p:guide pos="2880"/>
        <p:guide pos="450"/>
        <p:guide pos="5310"/>
        <p:guide orient="horz" pos="341"/>
        <p:guide orient="horz" pos="29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baa5d3c0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baa5d3c0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734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baa5d3c0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baa5d3c0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66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2a1b1ccb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2a1b1ccb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969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baa5d3c0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baa5d3c0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274c6c70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274c6c70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baa5d3c0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baa5d3c0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baa5d3c0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baa5d3c0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baa5d3c0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baa5d3c0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513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baa5d3c0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baa5d3c0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769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baa5d3c0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baa5d3c0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004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30700" y="1608075"/>
            <a:ext cx="5682600" cy="13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Font typeface="Viga"/>
              <a:buNone/>
              <a:defRPr sz="4000">
                <a:latin typeface="Viga"/>
                <a:ea typeface="Viga"/>
                <a:cs typeface="Viga"/>
                <a:sym typeface="Vig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00" y="3007425"/>
            <a:ext cx="85206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705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9200" y="1247025"/>
            <a:ext cx="7266900" cy="31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753650" y="1459950"/>
            <a:ext cx="3585000" cy="30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05360" y="1459950"/>
            <a:ext cx="3585000" cy="30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1479450" y="1171175"/>
            <a:ext cx="28080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1479450" y="1770925"/>
            <a:ext cx="2665200" cy="22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subTitle" idx="1"/>
          </p:nvPr>
        </p:nvSpPr>
        <p:spPr>
          <a:xfrm>
            <a:off x="772725" y="28011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hasCustomPrompt="1"/>
          </p:nvPr>
        </p:nvSpPr>
        <p:spPr>
          <a:xfrm>
            <a:off x="772725" y="1449375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2"/>
          </p:nvPr>
        </p:nvSpPr>
        <p:spPr>
          <a:xfrm>
            <a:off x="2709975" y="28011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 hasCustomPrompt="1"/>
          </p:nvPr>
        </p:nvSpPr>
        <p:spPr>
          <a:xfrm>
            <a:off x="2709975" y="1449375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4647225" y="28011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 hasCustomPrompt="1"/>
          </p:nvPr>
        </p:nvSpPr>
        <p:spPr>
          <a:xfrm>
            <a:off x="4647225" y="1449375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6584475" y="28011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 hasCustomPrompt="1"/>
          </p:nvPr>
        </p:nvSpPr>
        <p:spPr>
          <a:xfrm>
            <a:off x="6584475" y="1449375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772725" y="22256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9"/>
          </p:nvPr>
        </p:nvSpPr>
        <p:spPr>
          <a:xfrm>
            <a:off x="2709975" y="22256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3"/>
          </p:nvPr>
        </p:nvSpPr>
        <p:spPr>
          <a:xfrm>
            <a:off x="4647225" y="22256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6584475" y="22256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1131750" y="288127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1131750" y="34107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2"/>
          </p:nvPr>
        </p:nvSpPr>
        <p:spPr>
          <a:xfrm>
            <a:off x="3678600" y="288127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3"/>
          </p:nvPr>
        </p:nvSpPr>
        <p:spPr>
          <a:xfrm>
            <a:off x="3678600" y="34107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4"/>
          </p:nvPr>
        </p:nvSpPr>
        <p:spPr>
          <a:xfrm>
            <a:off x="6225450" y="288127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5"/>
          </p:nvPr>
        </p:nvSpPr>
        <p:spPr>
          <a:xfrm>
            <a:off x="6225450" y="34107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6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IG_NUMB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TITLE_AND_DESCRIPTION_1_1_3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iga"/>
              <a:buNone/>
              <a:defRPr sz="28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8" r:id="rId5"/>
    <p:sldLayoutId id="2147483659" r:id="rId6"/>
    <p:sldLayoutId id="2147483661" r:id="rId7"/>
    <p:sldLayoutId id="2147483671" r:id="rId8"/>
    <p:sldLayoutId id="2147483672" r:id="rId9"/>
    <p:sldLayoutId id="2147483673" r:id="rId10"/>
    <p:sldLayoutId id="2147483675" r:id="rId11"/>
    <p:sldLayoutId id="214748367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aTomei/Computer_Scientist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ucaTomei3/ranking-computer-scientists-mining-wikipedia-and-dbpedia-23674964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LucaTomei/Computer_Scientist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ctrTitle"/>
          </p:nvPr>
        </p:nvSpPr>
        <p:spPr>
          <a:xfrm>
            <a:off x="2980856" y="1165162"/>
            <a:ext cx="5682600" cy="13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/>
              <a:t>Computer Scientists Retrieval</a:t>
            </a:r>
            <a:endParaRPr dirty="0"/>
          </a:p>
        </p:txBody>
      </p:sp>
      <p:sp>
        <p:nvSpPr>
          <p:cNvPr id="142" name="Google Shape;142;p32"/>
          <p:cNvSpPr txBox="1">
            <a:spLocks noGrp="1"/>
          </p:cNvSpPr>
          <p:nvPr>
            <p:ph type="subTitle" idx="1"/>
          </p:nvPr>
        </p:nvSpPr>
        <p:spPr>
          <a:xfrm>
            <a:off x="3717665" y="2590520"/>
            <a:ext cx="4208981" cy="1107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-IT" dirty="0">
                <a:solidFill>
                  <a:schemeClr val="accent5"/>
                </a:solidFill>
              </a:rPr>
              <a:t>Luca Tomei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5"/>
                </a:solidFill>
              </a:rPr>
              <a:t>Daniele Iacomini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5"/>
                </a:solidFill>
              </a:rPr>
              <a:t>Andrea Aurizi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9DF111-AC61-4508-97F3-872EC696C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8" y="1516480"/>
            <a:ext cx="2001563" cy="200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203238" y="118741"/>
            <a:ext cx="5946949" cy="853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Applying Pagerank and HITS on branches</a:t>
            </a:r>
            <a:endParaRPr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5AD084F-35B6-480C-9738-597F765FA2BD}"/>
              </a:ext>
            </a:extLst>
          </p:cNvPr>
          <p:cNvSpPr/>
          <p:nvPr/>
        </p:nvSpPr>
        <p:spPr>
          <a:xfrm>
            <a:off x="203238" y="710794"/>
            <a:ext cx="38343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Compare the results given by the PageRank algorithm with other qualitative methods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6CAE1F9-2888-4EB3-8C25-45EE526DA538}"/>
              </a:ext>
            </a:extLst>
          </p:cNvPr>
          <p:cNvSpPr/>
          <p:nvPr/>
        </p:nvSpPr>
        <p:spPr>
          <a:xfrm>
            <a:off x="4572000" y="795432"/>
            <a:ext cx="35289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NetworkX Python library + HITS algorithm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screenshot, sedendo, monitor, computer&#10;&#10;Descrizione generata automaticamente">
            <a:extLst>
              <a:ext uri="{FF2B5EF4-FFF2-40B4-BE49-F238E27FC236}">
                <a16:creationId xmlns:a16="http://schemas.microsoft.com/office/drawing/2014/main" id="{07DF28BA-5D1E-4A7F-AB82-C7674AF2C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75" y="1282855"/>
            <a:ext cx="6448892" cy="278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53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359025" y="589374"/>
            <a:ext cx="2411268" cy="596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Conclusions</a:t>
            </a:r>
            <a:endParaRPr dirty="0"/>
          </a:p>
        </p:txBody>
      </p:sp>
      <p:sp>
        <p:nvSpPr>
          <p:cNvPr id="6" name="Google Shape;108;p18">
            <a:extLst>
              <a:ext uri="{FF2B5EF4-FFF2-40B4-BE49-F238E27FC236}">
                <a16:creationId xmlns:a16="http://schemas.microsoft.com/office/drawing/2014/main" id="{38AAB601-D92F-4DDE-847A-4587E9A88C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86514" y="1443037"/>
            <a:ext cx="5421762" cy="2831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latin typeface="Raleway" panose="020B0604020202020204" charset="0"/>
                <a:cs typeface="Raleway" panose="020B0604020202020204" charset="0"/>
              </a:rPr>
              <a:t>Successful appliance of procedures descripted in the original paper to computer scientists</a:t>
            </a:r>
          </a:p>
          <a:p>
            <a:pPr marL="139700" indent="0">
              <a:buNone/>
            </a:pPr>
            <a:endParaRPr lang="en-GB" sz="1400" dirty="0">
              <a:latin typeface="Raleway" panose="020B0604020202020204" charset="0"/>
              <a:ea typeface="Raleway"/>
              <a:cs typeface="Raleway" panose="020B0604020202020204" charset="0"/>
              <a:sym typeface="Raleway"/>
            </a:endParaRPr>
          </a:p>
          <a:p>
            <a:pPr lvl="0">
              <a:buFont typeface="Raleway"/>
              <a:buChar char="●"/>
            </a:pPr>
            <a:r>
              <a:rPr lang="en-GB" dirty="0">
                <a:latin typeface="Raleway" panose="020B0604020202020204" charset="0"/>
                <a:cs typeface="Raleway" panose="020B0604020202020204" charset="0"/>
              </a:rPr>
              <a:t>The discrepancy between the rankings is minimal</a:t>
            </a:r>
          </a:p>
          <a:p>
            <a:pPr marL="139700" lvl="0" indent="0">
              <a:buNone/>
            </a:pPr>
            <a:endParaRPr lang="en-GB" sz="1400" dirty="0">
              <a:latin typeface="Raleway" panose="020B0604020202020204" charset="0"/>
              <a:ea typeface="Raleway"/>
              <a:cs typeface="Raleway" panose="020B0604020202020204" charset="0"/>
              <a:sym typeface="Raleway"/>
            </a:endParaRPr>
          </a:p>
          <a:p>
            <a:r>
              <a:rPr lang="en-GB" dirty="0">
                <a:latin typeface="Raleway" panose="020B0604020202020204" charset="0"/>
                <a:cs typeface="Raleway" panose="020B0604020202020204" charset="0"/>
              </a:rPr>
              <a:t>Major difficulty in the experiment: polishing the data in order to provide reliable results</a:t>
            </a:r>
            <a:endParaRPr lang="en-GB" sz="1400" dirty="0">
              <a:latin typeface="Raleway" panose="020B0604020202020204" charset="0"/>
              <a:ea typeface="Raleway"/>
              <a:cs typeface="Raleway" panose="020B0604020202020204" charset="0"/>
              <a:sym typeface="Raleway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A62FE0A-2EBC-4372-AFBA-4067DF6A6190}"/>
              </a:ext>
            </a:extLst>
          </p:cNvPr>
          <p:cNvSpPr/>
          <p:nvPr/>
        </p:nvSpPr>
        <p:spPr>
          <a:xfrm>
            <a:off x="770734" y="3648267"/>
            <a:ext cx="73109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Trocchi"/>
              </a:rPr>
              <a:t>Complete rankings in the Github page                </a:t>
            </a:r>
            <a:r>
              <a:rPr lang="en-US" sz="1800" dirty="0">
                <a:solidFill>
                  <a:schemeClr val="bg1"/>
                </a:solidFill>
                <a:latin typeface="Trocchi"/>
                <a:hlinkClick r:id="rId3"/>
              </a:rPr>
              <a:t>OUR  GITHUB REPOSITORY   </a:t>
            </a:r>
            <a:endParaRPr lang="it-IT" sz="1800" dirty="0">
              <a:solidFill>
                <a:schemeClr val="bg1"/>
              </a:solidFill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1D0FC93A-BB2C-45FB-A831-B9D8D314A8ED}"/>
              </a:ext>
            </a:extLst>
          </p:cNvPr>
          <p:cNvCxnSpPr/>
          <p:nvPr/>
        </p:nvCxnSpPr>
        <p:spPr>
          <a:xfrm>
            <a:off x="4471147" y="3852582"/>
            <a:ext cx="699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349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461;p56">
            <a:extLst>
              <a:ext uri="{FF2B5EF4-FFF2-40B4-BE49-F238E27FC236}">
                <a16:creationId xmlns:a16="http://schemas.microsoft.com/office/drawing/2014/main" id="{33C5E380-B116-FA48-835D-2137F37215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7550" y="1142429"/>
            <a:ext cx="28080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25" name="Google Shape;2577;p56">
            <a:extLst>
              <a:ext uri="{FF2B5EF4-FFF2-40B4-BE49-F238E27FC236}">
                <a16:creationId xmlns:a16="http://schemas.microsoft.com/office/drawing/2014/main" id="{F63C7BBF-026C-6C47-BA83-0470DAA4F08B}"/>
              </a:ext>
            </a:extLst>
          </p:cNvPr>
          <p:cNvGrpSpPr/>
          <p:nvPr/>
        </p:nvGrpSpPr>
        <p:grpSpPr>
          <a:xfrm>
            <a:off x="5516388" y="3306643"/>
            <a:ext cx="346056" cy="345674"/>
            <a:chOff x="3752358" y="3817349"/>
            <a:chExt cx="346056" cy="345674"/>
          </a:xfrm>
        </p:grpSpPr>
        <p:sp>
          <p:nvSpPr>
            <p:cNvPr id="26" name="Google Shape;2578;p56">
              <a:hlinkClick r:id="rId3"/>
              <a:extLst>
                <a:ext uri="{FF2B5EF4-FFF2-40B4-BE49-F238E27FC236}">
                  <a16:creationId xmlns:a16="http://schemas.microsoft.com/office/drawing/2014/main" id="{99742153-EB1E-E341-89E4-C5374CD4B786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79;p56">
              <a:extLst>
                <a:ext uri="{FF2B5EF4-FFF2-40B4-BE49-F238E27FC236}">
                  <a16:creationId xmlns:a16="http://schemas.microsoft.com/office/drawing/2014/main" id="{C5230CE8-7FD6-6E4A-A376-EB531DC04F47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80;p56">
              <a:extLst>
                <a:ext uri="{FF2B5EF4-FFF2-40B4-BE49-F238E27FC236}">
                  <a16:creationId xmlns:a16="http://schemas.microsoft.com/office/drawing/2014/main" id="{CCC08DC6-B430-2249-BAEC-B813EC62D90B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81;p56">
              <a:extLst>
                <a:ext uri="{FF2B5EF4-FFF2-40B4-BE49-F238E27FC236}">
                  <a16:creationId xmlns:a16="http://schemas.microsoft.com/office/drawing/2014/main" id="{F785C391-EC99-1143-8056-E8A022D5556D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668;p50">
            <a:extLst>
              <a:ext uri="{FF2B5EF4-FFF2-40B4-BE49-F238E27FC236}">
                <a16:creationId xmlns:a16="http://schemas.microsoft.com/office/drawing/2014/main" id="{8943B119-B5FB-8840-B192-E28BD7A3A16D}"/>
              </a:ext>
            </a:extLst>
          </p:cNvPr>
          <p:cNvGrpSpPr/>
          <p:nvPr/>
        </p:nvGrpSpPr>
        <p:grpSpPr>
          <a:xfrm>
            <a:off x="781510" y="1351663"/>
            <a:ext cx="3946004" cy="2972564"/>
            <a:chOff x="243925" y="405825"/>
            <a:chExt cx="6406200" cy="4902025"/>
          </a:xfrm>
        </p:grpSpPr>
        <p:sp>
          <p:nvSpPr>
            <p:cNvPr id="31" name="Google Shape;669;p50">
              <a:extLst>
                <a:ext uri="{FF2B5EF4-FFF2-40B4-BE49-F238E27FC236}">
                  <a16:creationId xmlns:a16="http://schemas.microsoft.com/office/drawing/2014/main" id="{6797109A-299D-F944-A25E-540AAA6780FB}"/>
                </a:ext>
              </a:extLst>
            </p:cNvPr>
            <p:cNvSpPr/>
            <p:nvPr/>
          </p:nvSpPr>
          <p:spPr>
            <a:xfrm>
              <a:off x="2945200" y="2105550"/>
              <a:ext cx="2824625" cy="3202300"/>
            </a:xfrm>
            <a:custGeom>
              <a:avLst/>
              <a:gdLst/>
              <a:ahLst/>
              <a:cxnLst/>
              <a:rect l="l" t="t" r="r" b="b"/>
              <a:pathLst>
                <a:path w="112985" h="128092" fill="none" extrusionOk="0">
                  <a:moveTo>
                    <a:pt x="1" y="0"/>
                  </a:moveTo>
                  <a:lnTo>
                    <a:pt x="112984" y="0"/>
                  </a:lnTo>
                  <a:lnTo>
                    <a:pt x="112984" y="128091"/>
                  </a:lnTo>
                  <a:lnTo>
                    <a:pt x="1" y="128091"/>
                  </a:lnTo>
                  <a:close/>
                </a:path>
              </a:pathLst>
            </a:custGeom>
            <a:solidFill>
              <a:srgbClr val="FFFF00"/>
            </a:solidFill>
            <a:ln w="9525" cap="flat" cmpd="sng">
              <a:solidFill>
                <a:schemeClr val="lt1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70;p50">
              <a:extLst>
                <a:ext uri="{FF2B5EF4-FFF2-40B4-BE49-F238E27FC236}">
                  <a16:creationId xmlns:a16="http://schemas.microsoft.com/office/drawing/2014/main" id="{61AF692C-AC49-EF48-BE54-25D2936C90FD}"/>
                </a:ext>
              </a:extLst>
            </p:cNvPr>
            <p:cNvSpPr/>
            <p:nvPr/>
          </p:nvSpPr>
          <p:spPr>
            <a:xfrm>
              <a:off x="2945200" y="2377325"/>
              <a:ext cx="2584900" cy="2930525"/>
            </a:xfrm>
            <a:custGeom>
              <a:avLst/>
              <a:gdLst/>
              <a:ahLst/>
              <a:cxnLst/>
              <a:rect l="l" t="t" r="r" b="b"/>
              <a:pathLst>
                <a:path w="103396" h="117221" fill="none" extrusionOk="0">
                  <a:moveTo>
                    <a:pt x="1" y="0"/>
                  </a:moveTo>
                  <a:lnTo>
                    <a:pt x="103395" y="0"/>
                  </a:lnTo>
                  <a:lnTo>
                    <a:pt x="103395" y="117220"/>
                  </a:lnTo>
                  <a:lnTo>
                    <a:pt x="1" y="11722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71;p50">
              <a:extLst>
                <a:ext uri="{FF2B5EF4-FFF2-40B4-BE49-F238E27FC236}">
                  <a16:creationId xmlns:a16="http://schemas.microsoft.com/office/drawing/2014/main" id="{FF24768F-1DAF-174F-8DEF-EDB2B95274CA}"/>
                </a:ext>
              </a:extLst>
            </p:cNvPr>
            <p:cNvSpPr/>
            <p:nvPr/>
          </p:nvSpPr>
          <p:spPr>
            <a:xfrm>
              <a:off x="5530075" y="2105550"/>
              <a:ext cx="239775" cy="3202300"/>
            </a:xfrm>
            <a:custGeom>
              <a:avLst/>
              <a:gdLst/>
              <a:ahLst/>
              <a:cxnLst/>
              <a:rect l="l" t="t" r="r" b="b"/>
              <a:pathLst>
                <a:path w="9591" h="128092" extrusionOk="0">
                  <a:moveTo>
                    <a:pt x="9591" y="0"/>
                  </a:moveTo>
                  <a:lnTo>
                    <a:pt x="0" y="10873"/>
                  </a:lnTo>
                  <a:lnTo>
                    <a:pt x="0" y="128091"/>
                  </a:lnTo>
                  <a:lnTo>
                    <a:pt x="9591" y="128091"/>
                  </a:lnTo>
                  <a:lnTo>
                    <a:pt x="959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72;p50">
              <a:extLst>
                <a:ext uri="{FF2B5EF4-FFF2-40B4-BE49-F238E27FC236}">
                  <a16:creationId xmlns:a16="http://schemas.microsoft.com/office/drawing/2014/main" id="{B3CDF7F2-1A4D-D146-9683-F56226E4D4E6}"/>
                </a:ext>
              </a:extLst>
            </p:cNvPr>
            <p:cNvSpPr/>
            <p:nvPr/>
          </p:nvSpPr>
          <p:spPr>
            <a:xfrm>
              <a:off x="5653075" y="4717850"/>
              <a:ext cx="116750" cy="590000"/>
            </a:xfrm>
            <a:custGeom>
              <a:avLst/>
              <a:gdLst/>
              <a:ahLst/>
              <a:cxnLst/>
              <a:rect l="l" t="t" r="r" b="b"/>
              <a:pathLst>
                <a:path w="4670" h="23600" extrusionOk="0">
                  <a:moveTo>
                    <a:pt x="0" y="1"/>
                  </a:moveTo>
                  <a:lnTo>
                    <a:pt x="0" y="23599"/>
                  </a:lnTo>
                  <a:lnTo>
                    <a:pt x="4669" y="23599"/>
                  </a:lnTo>
                  <a:lnTo>
                    <a:pt x="4669" y="1"/>
                  </a:lnTo>
                  <a:close/>
                </a:path>
              </a:pathLst>
            </a:custGeom>
            <a:solidFill>
              <a:schemeClr val="dk2"/>
            </a:solidFill>
            <a:ln w="18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73;p50">
              <a:extLst>
                <a:ext uri="{FF2B5EF4-FFF2-40B4-BE49-F238E27FC236}">
                  <a16:creationId xmlns:a16="http://schemas.microsoft.com/office/drawing/2014/main" id="{B43954DA-9911-D140-9263-4179158FC8A1}"/>
                </a:ext>
              </a:extLst>
            </p:cNvPr>
            <p:cNvSpPr/>
            <p:nvPr/>
          </p:nvSpPr>
          <p:spPr>
            <a:xfrm>
              <a:off x="5769825" y="4309075"/>
              <a:ext cx="507125" cy="998775"/>
            </a:xfrm>
            <a:custGeom>
              <a:avLst/>
              <a:gdLst/>
              <a:ahLst/>
              <a:cxnLst/>
              <a:rect l="l" t="t" r="r" b="b"/>
              <a:pathLst>
                <a:path w="20285" h="39951" extrusionOk="0">
                  <a:moveTo>
                    <a:pt x="20285" y="0"/>
                  </a:moveTo>
                  <a:lnTo>
                    <a:pt x="1" y="16352"/>
                  </a:lnTo>
                  <a:lnTo>
                    <a:pt x="1" y="39950"/>
                  </a:lnTo>
                  <a:lnTo>
                    <a:pt x="20285" y="39950"/>
                  </a:lnTo>
                  <a:lnTo>
                    <a:pt x="20285" y="0"/>
                  </a:lnTo>
                  <a:close/>
                </a:path>
              </a:pathLst>
            </a:custGeom>
            <a:solidFill>
              <a:schemeClr val="dk2"/>
            </a:solidFill>
            <a:ln w="18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74;p50">
              <a:extLst>
                <a:ext uri="{FF2B5EF4-FFF2-40B4-BE49-F238E27FC236}">
                  <a16:creationId xmlns:a16="http://schemas.microsoft.com/office/drawing/2014/main" id="{C4AEF21D-DBB6-1D44-B367-001BD75B593D}"/>
                </a:ext>
              </a:extLst>
            </p:cNvPr>
            <p:cNvSpPr/>
            <p:nvPr/>
          </p:nvSpPr>
          <p:spPr>
            <a:xfrm>
              <a:off x="1683100" y="4717850"/>
              <a:ext cx="116775" cy="590000"/>
            </a:xfrm>
            <a:custGeom>
              <a:avLst/>
              <a:gdLst/>
              <a:ahLst/>
              <a:cxnLst/>
              <a:rect l="l" t="t" r="r" b="b"/>
              <a:pathLst>
                <a:path w="4671" h="23600" extrusionOk="0">
                  <a:moveTo>
                    <a:pt x="0" y="1"/>
                  </a:moveTo>
                  <a:lnTo>
                    <a:pt x="0" y="23599"/>
                  </a:lnTo>
                  <a:lnTo>
                    <a:pt x="4670" y="23599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rgbClr val="FFFFFF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75;p50">
              <a:extLst>
                <a:ext uri="{FF2B5EF4-FFF2-40B4-BE49-F238E27FC236}">
                  <a16:creationId xmlns:a16="http://schemas.microsoft.com/office/drawing/2014/main" id="{8F45014A-AB75-2F49-BB2A-BAB569B15CA4}"/>
                </a:ext>
              </a:extLst>
            </p:cNvPr>
            <p:cNvSpPr/>
            <p:nvPr/>
          </p:nvSpPr>
          <p:spPr>
            <a:xfrm>
              <a:off x="1799850" y="4309075"/>
              <a:ext cx="507150" cy="998775"/>
            </a:xfrm>
            <a:custGeom>
              <a:avLst/>
              <a:gdLst/>
              <a:ahLst/>
              <a:cxnLst/>
              <a:rect l="l" t="t" r="r" b="b"/>
              <a:pathLst>
                <a:path w="20286" h="39951" extrusionOk="0">
                  <a:moveTo>
                    <a:pt x="20286" y="0"/>
                  </a:moveTo>
                  <a:lnTo>
                    <a:pt x="0" y="16352"/>
                  </a:lnTo>
                  <a:lnTo>
                    <a:pt x="0" y="39950"/>
                  </a:lnTo>
                  <a:lnTo>
                    <a:pt x="20286" y="39950"/>
                  </a:lnTo>
                  <a:lnTo>
                    <a:pt x="20286" y="0"/>
                  </a:lnTo>
                  <a:close/>
                </a:path>
              </a:pathLst>
            </a:custGeom>
            <a:solidFill>
              <a:srgbClr val="263238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76;p50">
              <a:extLst>
                <a:ext uri="{FF2B5EF4-FFF2-40B4-BE49-F238E27FC236}">
                  <a16:creationId xmlns:a16="http://schemas.microsoft.com/office/drawing/2014/main" id="{0541C1E9-A546-BA48-A83A-A06C767BD492}"/>
                </a:ext>
              </a:extLst>
            </p:cNvPr>
            <p:cNvSpPr/>
            <p:nvPr/>
          </p:nvSpPr>
          <p:spPr>
            <a:xfrm>
              <a:off x="1231525" y="4215150"/>
              <a:ext cx="5418600" cy="607150"/>
            </a:xfrm>
            <a:custGeom>
              <a:avLst/>
              <a:gdLst/>
              <a:ahLst/>
              <a:cxnLst/>
              <a:rect l="l" t="t" r="r" b="b"/>
              <a:pathLst>
                <a:path w="216744" h="24286" extrusionOk="0">
                  <a:moveTo>
                    <a:pt x="216743" y="1"/>
                  </a:moveTo>
                  <a:lnTo>
                    <a:pt x="0" y="22756"/>
                  </a:lnTo>
                  <a:lnTo>
                    <a:pt x="76" y="24285"/>
                  </a:lnTo>
                  <a:lnTo>
                    <a:pt x="187159" y="24285"/>
                  </a:lnTo>
                  <a:lnTo>
                    <a:pt x="216743" y="1541"/>
                  </a:lnTo>
                  <a:lnTo>
                    <a:pt x="216743" y="1"/>
                  </a:lnTo>
                  <a:close/>
                </a:path>
              </a:pathLst>
            </a:custGeom>
            <a:solidFill>
              <a:srgbClr val="FFFFFF"/>
            </a:solidFill>
            <a:ln w="181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77;p50">
              <a:extLst>
                <a:ext uri="{FF2B5EF4-FFF2-40B4-BE49-F238E27FC236}">
                  <a16:creationId xmlns:a16="http://schemas.microsoft.com/office/drawing/2014/main" id="{97AB5DA7-9E8B-BF4A-91E3-8AE659E99D9D}"/>
                </a:ext>
              </a:extLst>
            </p:cNvPr>
            <p:cNvSpPr/>
            <p:nvPr/>
          </p:nvSpPr>
          <p:spPr>
            <a:xfrm>
              <a:off x="1233400" y="4215150"/>
              <a:ext cx="5416725" cy="568650"/>
            </a:xfrm>
            <a:custGeom>
              <a:avLst/>
              <a:gdLst/>
              <a:ahLst/>
              <a:cxnLst/>
              <a:rect l="l" t="t" r="r" b="b"/>
              <a:pathLst>
                <a:path w="216669" h="22746" extrusionOk="0">
                  <a:moveTo>
                    <a:pt x="47199" y="1"/>
                  </a:moveTo>
                  <a:lnTo>
                    <a:pt x="1" y="22745"/>
                  </a:lnTo>
                  <a:lnTo>
                    <a:pt x="187084" y="22745"/>
                  </a:lnTo>
                  <a:lnTo>
                    <a:pt x="216668" y="1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78;p50">
              <a:extLst>
                <a:ext uri="{FF2B5EF4-FFF2-40B4-BE49-F238E27FC236}">
                  <a16:creationId xmlns:a16="http://schemas.microsoft.com/office/drawing/2014/main" id="{93BF764D-DA26-374F-9703-8F773A7CAB68}"/>
                </a:ext>
              </a:extLst>
            </p:cNvPr>
            <p:cNvSpPr/>
            <p:nvPr/>
          </p:nvSpPr>
          <p:spPr>
            <a:xfrm>
              <a:off x="5142775" y="4459025"/>
              <a:ext cx="807425" cy="228775"/>
            </a:xfrm>
            <a:custGeom>
              <a:avLst/>
              <a:gdLst/>
              <a:ahLst/>
              <a:cxnLst/>
              <a:rect l="l" t="t" r="r" b="b"/>
              <a:pathLst>
                <a:path w="32297" h="9151" extrusionOk="0">
                  <a:moveTo>
                    <a:pt x="11435" y="0"/>
                  </a:moveTo>
                  <a:lnTo>
                    <a:pt x="1" y="9150"/>
                  </a:lnTo>
                  <a:lnTo>
                    <a:pt x="19812" y="9150"/>
                  </a:lnTo>
                  <a:lnTo>
                    <a:pt x="3229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79;p50">
              <a:extLst>
                <a:ext uri="{FF2B5EF4-FFF2-40B4-BE49-F238E27FC236}">
                  <a16:creationId xmlns:a16="http://schemas.microsoft.com/office/drawing/2014/main" id="{E6B180A8-97F5-8D42-A081-221743805760}"/>
                </a:ext>
              </a:extLst>
            </p:cNvPr>
            <p:cNvSpPr/>
            <p:nvPr/>
          </p:nvSpPr>
          <p:spPr>
            <a:xfrm>
              <a:off x="5910500" y="4215150"/>
              <a:ext cx="739625" cy="607150"/>
            </a:xfrm>
            <a:custGeom>
              <a:avLst/>
              <a:gdLst/>
              <a:ahLst/>
              <a:cxnLst/>
              <a:rect l="l" t="t" r="r" b="b"/>
              <a:pathLst>
                <a:path w="29585" h="24286" extrusionOk="0">
                  <a:moveTo>
                    <a:pt x="29584" y="1"/>
                  </a:moveTo>
                  <a:lnTo>
                    <a:pt x="0" y="22745"/>
                  </a:lnTo>
                  <a:lnTo>
                    <a:pt x="0" y="24285"/>
                  </a:lnTo>
                  <a:lnTo>
                    <a:pt x="29584" y="1541"/>
                  </a:lnTo>
                  <a:lnTo>
                    <a:pt x="29584" y="1"/>
                  </a:lnTo>
                  <a:close/>
                </a:path>
              </a:pathLst>
            </a:custGeom>
            <a:solidFill>
              <a:schemeClr val="dk2"/>
            </a:solidFill>
            <a:ln w="18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80;p50">
              <a:extLst>
                <a:ext uri="{FF2B5EF4-FFF2-40B4-BE49-F238E27FC236}">
                  <a16:creationId xmlns:a16="http://schemas.microsoft.com/office/drawing/2014/main" id="{2E415E3E-9AF7-0F46-84A5-C9B4429B5639}"/>
                </a:ext>
              </a:extLst>
            </p:cNvPr>
            <p:cNvSpPr/>
            <p:nvPr/>
          </p:nvSpPr>
          <p:spPr>
            <a:xfrm>
              <a:off x="5294275" y="4229825"/>
              <a:ext cx="979925" cy="296375"/>
            </a:xfrm>
            <a:custGeom>
              <a:avLst/>
              <a:gdLst/>
              <a:ahLst/>
              <a:cxnLst/>
              <a:rect l="l" t="t" r="r" b="b"/>
              <a:pathLst>
                <a:path w="39197" h="11855" fill="none" extrusionOk="0">
                  <a:moveTo>
                    <a:pt x="0" y="474"/>
                  </a:moveTo>
                  <a:lnTo>
                    <a:pt x="34140" y="474"/>
                  </a:lnTo>
                  <a:cubicBezTo>
                    <a:pt x="34140" y="474"/>
                    <a:pt x="39197" y="1"/>
                    <a:pt x="38250" y="2530"/>
                  </a:cubicBezTo>
                  <a:cubicBezTo>
                    <a:pt x="37301" y="5058"/>
                    <a:pt x="32875" y="5217"/>
                    <a:pt x="23076" y="5533"/>
                  </a:cubicBezTo>
                  <a:cubicBezTo>
                    <a:pt x="13277" y="5849"/>
                    <a:pt x="10747" y="11855"/>
                    <a:pt x="10747" y="11855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81;p50">
              <a:extLst>
                <a:ext uri="{FF2B5EF4-FFF2-40B4-BE49-F238E27FC236}">
                  <a16:creationId xmlns:a16="http://schemas.microsoft.com/office/drawing/2014/main" id="{3CCFF4F6-7E8E-BA4F-AF22-68A8086E07BF}"/>
                </a:ext>
              </a:extLst>
            </p:cNvPr>
            <p:cNvSpPr/>
            <p:nvPr/>
          </p:nvSpPr>
          <p:spPr>
            <a:xfrm>
              <a:off x="5395025" y="4472125"/>
              <a:ext cx="280725" cy="188425"/>
            </a:xfrm>
            <a:custGeom>
              <a:avLst/>
              <a:gdLst/>
              <a:ahLst/>
              <a:cxnLst/>
              <a:rect l="l" t="t" r="r" b="b"/>
              <a:pathLst>
                <a:path w="11229" h="7537" extrusionOk="0">
                  <a:moveTo>
                    <a:pt x="7435" y="1"/>
                  </a:moveTo>
                  <a:cubicBezTo>
                    <a:pt x="6345" y="1"/>
                    <a:pt x="4972" y="143"/>
                    <a:pt x="3835" y="711"/>
                  </a:cubicBezTo>
                  <a:cubicBezTo>
                    <a:pt x="2405" y="1427"/>
                    <a:pt x="1125" y="3939"/>
                    <a:pt x="372" y="5707"/>
                  </a:cubicBezTo>
                  <a:cubicBezTo>
                    <a:pt x="0" y="6575"/>
                    <a:pt x="639" y="7536"/>
                    <a:pt x="1583" y="7536"/>
                  </a:cubicBezTo>
                  <a:lnTo>
                    <a:pt x="5901" y="7536"/>
                  </a:lnTo>
                  <a:cubicBezTo>
                    <a:pt x="6275" y="7536"/>
                    <a:pt x="6632" y="7376"/>
                    <a:pt x="6881" y="7096"/>
                  </a:cubicBezTo>
                  <a:lnTo>
                    <a:pt x="11229" y="2227"/>
                  </a:lnTo>
                  <a:cubicBezTo>
                    <a:pt x="11229" y="2227"/>
                    <a:pt x="11038" y="332"/>
                    <a:pt x="9333" y="143"/>
                  </a:cubicBezTo>
                  <a:cubicBezTo>
                    <a:pt x="9333" y="143"/>
                    <a:pt x="8526" y="1"/>
                    <a:pt x="7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82;p50">
              <a:extLst>
                <a:ext uri="{FF2B5EF4-FFF2-40B4-BE49-F238E27FC236}">
                  <a16:creationId xmlns:a16="http://schemas.microsoft.com/office/drawing/2014/main" id="{AB611E20-D837-0B40-B1E8-B6D225D2D5B8}"/>
                </a:ext>
              </a:extLst>
            </p:cNvPr>
            <p:cNvSpPr/>
            <p:nvPr/>
          </p:nvSpPr>
          <p:spPr>
            <a:xfrm>
              <a:off x="5550000" y="4508875"/>
              <a:ext cx="77700" cy="118475"/>
            </a:xfrm>
            <a:custGeom>
              <a:avLst/>
              <a:gdLst/>
              <a:ahLst/>
              <a:cxnLst/>
              <a:rect l="l" t="t" r="r" b="b"/>
              <a:pathLst>
                <a:path w="3108" h="4739" fill="none" extrusionOk="0">
                  <a:moveTo>
                    <a:pt x="428" y="4739"/>
                  </a:moveTo>
                  <a:cubicBezTo>
                    <a:pt x="428" y="4739"/>
                    <a:pt x="1" y="1756"/>
                    <a:pt x="3107" y="1"/>
                  </a:cubicBezTo>
                </a:path>
              </a:pathLst>
            </a:custGeom>
            <a:noFill/>
            <a:ln w="90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83;p50">
              <a:extLst>
                <a:ext uri="{FF2B5EF4-FFF2-40B4-BE49-F238E27FC236}">
                  <a16:creationId xmlns:a16="http://schemas.microsoft.com/office/drawing/2014/main" id="{C027FF24-9488-4A4F-8D5F-0DBFA6F2C188}"/>
                </a:ext>
              </a:extLst>
            </p:cNvPr>
            <p:cNvSpPr/>
            <p:nvPr/>
          </p:nvSpPr>
          <p:spPr>
            <a:xfrm>
              <a:off x="3247025" y="4382125"/>
              <a:ext cx="2163275" cy="337750"/>
            </a:xfrm>
            <a:custGeom>
              <a:avLst/>
              <a:gdLst/>
              <a:ahLst/>
              <a:cxnLst/>
              <a:rect l="l" t="t" r="r" b="b"/>
              <a:pathLst>
                <a:path w="86531" h="13510" extrusionOk="0">
                  <a:moveTo>
                    <a:pt x="16931" y="1"/>
                  </a:moveTo>
                  <a:lnTo>
                    <a:pt x="0" y="13510"/>
                  </a:lnTo>
                  <a:lnTo>
                    <a:pt x="69602" y="13510"/>
                  </a:lnTo>
                  <a:lnTo>
                    <a:pt x="8653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84;p50">
              <a:extLst>
                <a:ext uri="{FF2B5EF4-FFF2-40B4-BE49-F238E27FC236}">
                  <a16:creationId xmlns:a16="http://schemas.microsoft.com/office/drawing/2014/main" id="{386C2563-9EC1-864D-99BC-763CDAB189A5}"/>
                </a:ext>
              </a:extLst>
            </p:cNvPr>
            <p:cNvSpPr/>
            <p:nvPr/>
          </p:nvSpPr>
          <p:spPr>
            <a:xfrm>
              <a:off x="4987050" y="4382125"/>
              <a:ext cx="423250" cy="358925"/>
            </a:xfrm>
            <a:custGeom>
              <a:avLst/>
              <a:gdLst/>
              <a:ahLst/>
              <a:cxnLst/>
              <a:rect l="l" t="t" r="r" b="b"/>
              <a:pathLst>
                <a:path w="16930" h="14357" fill="none" extrusionOk="0">
                  <a:moveTo>
                    <a:pt x="16930" y="847"/>
                  </a:moveTo>
                  <a:lnTo>
                    <a:pt x="16930" y="1"/>
                  </a:lnTo>
                  <a:lnTo>
                    <a:pt x="1" y="13510"/>
                  </a:lnTo>
                  <a:lnTo>
                    <a:pt x="1" y="1435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85;p50">
              <a:extLst>
                <a:ext uri="{FF2B5EF4-FFF2-40B4-BE49-F238E27FC236}">
                  <a16:creationId xmlns:a16="http://schemas.microsoft.com/office/drawing/2014/main" id="{190315DF-430F-8646-AFF2-845F43309101}"/>
                </a:ext>
              </a:extLst>
            </p:cNvPr>
            <p:cNvSpPr/>
            <p:nvPr/>
          </p:nvSpPr>
          <p:spPr>
            <a:xfrm>
              <a:off x="3247025" y="4719850"/>
              <a:ext cx="1740025" cy="21200"/>
            </a:xfrm>
            <a:custGeom>
              <a:avLst/>
              <a:gdLst/>
              <a:ahLst/>
              <a:cxnLst/>
              <a:rect l="l" t="t" r="r" b="b"/>
              <a:pathLst>
                <a:path w="69601" h="848" extrusionOk="0">
                  <a:moveTo>
                    <a:pt x="0" y="1"/>
                  </a:moveTo>
                  <a:lnTo>
                    <a:pt x="0" y="847"/>
                  </a:lnTo>
                  <a:lnTo>
                    <a:pt x="69600" y="847"/>
                  </a:lnTo>
                  <a:lnTo>
                    <a:pt x="6960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86;p50">
              <a:extLst>
                <a:ext uri="{FF2B5EF4-FFF2-40B4-BE49-F238E27FC236}">
                  <a16:creationId xmlns:a16="http://schemas.microsoft.com/office/drawing/2014/main" id="{3C84086C-EA12-8847-8B60-17553250A0D7}"/>
                </a:ext>
              </a:extLst>
            </p:cNvPr>
            <p:cNvSpPr/>
            <p:nvPr/>
          </p:nvSpPr>
          <p:spPr>
            <a:xfrm>
              <a:off x="37584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87;p50">
              <a:extLst>
                <a:ext uri="{FF2B5EF4-FFF2-40B4-BE49-F238E27FC236}">
                  <a16:creationId xmlns:a16="http://schemas.microsoft.com/office/drawing/2014/main" id="{6CE065DA-CA82-2144-957A-65709B08ADE9}"/>
                </a:ext>
              </a:extLst>
            </p:cNvPr>
            <p:cNvSpPr/>
            <p:nvPr/>
          </p:nvSpPr>
          <p:spPr>
            <a:xfrm>
              <a:off x="3873350" y="457405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88;p50">
              <a:extLst>
                <a:ext uri="{FF2B5EF4-FFF2-40B4-BE49-F238E27FC236}">
                  <a16:creationId xmlns:a16="http://schemas.microsoft.com/office/drawing/2014/main" id="{0E0112DA-ECC6-8441-9589-AE82B62C1303}"/>
                </a:ext>
              </a:extLst>
            </p:cNvPr>
            <p:cNvSpPr/>
            <p:nvPr/>
          </p:nvSpPr>
          <p:spPr>
            <a:xfrm>
              <a:off x="3643575" y="45740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89;p50">
              <a:extLst>
                <a:ext uri="{FF2B5EF4-FFF2-40B4-BE49-F238E27FC236}">
                  <a16:creationId xmlns:a16="http://schemas.microsoft.com/office/drawing/2014/main" id="{E3BF7794-C0F7-4643-BFBE-42804E3712F3}"/>
                </a:ext>
              </a:extLst>
            </p:cNvPr>
            <p:cNvSpPr/>
            <p:nvPr/>
          </p:nvSpPr>
          <p:spPr>
            <a:xfrm>
              <a:off x="3699500" y="452890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6832" y="0"/>
                  </a:moveTo>
                  <a:lnTo>
                    <a:pt x="2236" y="0"/>
                  </a:lnTo>
                  <a:lnTo>
                    <a:pt x="1" y="1806"/>
                  </a:lnTo>
                  <a:lnTo>
                    <a:pt x="4595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90;p50">
              <a:extLst>
                <a:ext uri="{FF2B5EF4-FFF2-40B4-BE49-F238E27FC236}">
                  <a16:creationId xmlns:a16="http://schemas.microsoft.com/office/drawing/2014/main" id="{20A98F1F-1162-9A43-A7FD-613AC9F7DFA4}"/>
                </a:ext>
              </a:extLst>
            </p:cNvPr>
            <p:cNvSpPr/>
            <p:nvPr/>
          </p:nvSpPr>
          <p:spPr>
            <a:xfrm>
              <a:off x="3870300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91;p50">
              <a:extLst>
                <a:ext uri="{FF2B5EF4-FFF2-40B4-BE49-F238E27FC236}">
                  <a16:creationId xmlns:a16="http://schemas.microsoft.com/office/drawing/2014/main" id="{A136669E-8B99-D646-AA9C-E33C38E2FDA6}"/>
                </a:ext>
              </a:extLst>
            </p:cNvPr>
            <p:cNvSpPr/>
            <p:nvPr/>
          </p:nvSpPr>
          <p:spPr>
            <a:xfrm>
              <a:off x="3755375" y="4483800"/>
              <a:ext cx="170875" cy="45125"/>
            </a:xfrm>
            <a:custGeom>
              <a:avLst/>
              <a:gdLst/>
              <a:ahLst/>
              <a:cxnLst/>
              <a:rect l="l" t="t" r="r" b="b"/>
              <a:pathLst>
                <a:path w="6835" h="1805" fill="none" extrusionOk="0">
                  <a:moveTo>
                    <a:pt x="6834" y="0"/>
                  </a:moveTo>
                  <a:lnTo>
                    <a:pt x="2238" y="0"/>
                  </a:lnTo>
                  <a:lnTo>
                    <a:pt x="1" y="1804"/>
                  </a:lnTo>
                  <a:lnTo>
                    <a:pt x="4597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92;p50">
              <a:extLst>
                <a:ext uri="{FF2B5EF4-FFF2-40B4-BE49-F238E27FC236}">
                  <a16:creationId xmlns:a16="http://schemas.microsoft.com/office/drawing/2014/main" id="{B36E3E06-7361-EB4C-BF32-6615B092A528}"/>
                </a:ext>
              </a:extLst>
            </p:cNvPr>
            <p:cNvSpPr/>
            <p:nvPr/>
          </p:nvSpPr>
          <p:spPr>
            <a:xfrm>
              <a:off x="3988275" y="457405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93;p50">
              <a:extLst>
                <a:ext uri="{FF2B5EF4-FFF2-40B4-BE49-F238E27FC236}">
                  <a16:creationId xmlns:a16="http://schemas.microsoft.com/office/drawing/2014/main" id="{9354883C-3453-FE41-80E9-50E72ECC282F}"/>
                </a:ext>
              </a:extLst>
            </p:cNvPr>
            <p:cNvSpPr/>
            <p:nvPr/>
          </p:nvSpPr>
          <p:spPr>
            <a:xfrm>
              <a:off x="4562725" y="457405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94;p50">
              <a:extLst>
                <a:ext uri="{FF2B5EF4-FFF2-40B4-BE49-F238E27FC236}">
                  <a16:creationId xmlns:a16="http://schemas.microsoft.com/office/drawing/2014/main" id="{18692CCE-B898-3A4D-BA3D-61BF6B1D65B4}"/>
                </a:ext>
              </a:extLst>
            </p:cNvPr>
            <p:cNvSpPr/>
            <p:nvPr/>
          </p:nvSpPr>
          <p:spPr>
            <a:xfrm>
              <a:off x="3985200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7" y="1804"/>
                  </a:moveTo>
                  <a:lnTo>
                    <a:pt x="6832" y="0"/>
                  </a:lnTo>
                  <a:lnTo>
                    <a:pt x="2237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95;p50">
              <a:extLst>
                <a:ext uri="{FF2B5EF4-FFF2-40B4-BE49-F238E27FC236}">
                  <a16:creationId xmlns:a16="http://schemas.microsoft.com/office/drawing/2014/main" id="{EE059DAB-B619-A647-B448-A7B98D1A96AB}"/>
                </a:ext>
              </a:extLst>
            </p:cNvPr>
            <p:cNvSpPr/>
            <p:nvPr/>
          </p:nvSpPr>
          <p:spPr>
            <a:xfrm>
              <a:off x="41031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96;p50">
              <a:extLst>
                <a:ext uri="{FF2B5EF4-FFF2-40B4-BE49-F238E27FC236}">
                  <a16:creationId xmlns:a16="http://schemas.microsoft.com/office/drawing/2014/main" id="{B7C4A3C0-D219-6E48-BB1E-C5EEF8A1E6B5}"/>
                </a:ext>
              </a:extLst>
            </p:cNvPr>
            <p:cNvSpPr/>
            <p:nvPr/>
          </p:nvSpPr>
          <p:spPr>
            <a:xfrm>
              <a:off x="4792550" y="45740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1" y="1806"/>
                  </a:moveTo>
                  <a:lnTo>
                    <a:pt x="4595" y="1806"/>
                  </a:lnTo>
                  <a:lnTo>
                    <a:pt x="6832" y="0"/>
                  </a:lnTo>
                  <a:lnTo>
                    <a:pt x="2238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97;p50">
              <a:extLst>
                <a:ext uri="{FF2B5EF4-FFF2-40B4-BE49-F238E27FC236}">
                  <a16:creationId xmlns:a16="http://schemas.microsoft.com/office/drawing/2014/main" id="{6189459C-11C8-344A-B58B-5E7036E4EA89}"/>
                </a:ext>
              </a:extLst>
            </p:cNvPr>
            <p:cNvSpPr/>
            <p:nvPr/>
          </p:nvSpPr>
          <p:spPr>
            <a:xfrm>
              <a:off x="4848475" y="452890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1" y="1806"/>
                  </a:moveTo>
                  <a:lnTo>
                    <a:pt x="4595" y="1806"/>
                  </a:lnTo>
                  <a:lnTo>
                    <a:pt x="6832" y="0"/>
                  </a:lnTo>
                  <a:lnTo>
                    <a:pt x="2236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98;p50">
              <a:extLst>
                <a:ext uri="{FF2B5EF4-FFF2-40B4-BE49-F238E27FC236}">
                  <a16:creationId xmlns:a16="http://schemas.microsoft.com/office/drawing/2014/main" id="{7D4190BA-1652-2F46-8146-442432EDCE55}"/>
                </a:ext>
              </a:extLst>
            </p:cNvPr>
            <p:cNvSpPr/>
            <p:nvPr/>
          </p:nvSpPr>
          <p:spPr>
            <a:xfrm>
              <a:off x="46776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99;p50">
              <a:extLst>
                <a:ext uri="{FF2B5EF4-FFF2-40B4-BE49-F238E27FC236}">
                  <a16:creationId xmlns:a16="http://schemas.microsoft.com/office/drawing/2014/main" id="{425F73A6-F2CC-EF4D-A715-FD70AE349C51}"/>
                </a:ext>
              </a:extLst>
            </p:cNvPr>
            <p:cNvSpPr/>
            <p:nvPr/>
          </p:nvSpPr>
          <p:spPr>
            <a:xfrm>
              <a:off x="4447825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00;p50">
              <a:extLst>
                <a:ext uri="{FF2B5EF4-FFF2-40B4-BE49-F238E27FC236}">
                  <a16:creationId xmlns:a16="http://schemas.microsoft.com/office/drawing/2014/main" id="{DD5B1F7D-A45C-2848-9AB6-F7818F561288}"/>
                </a:ext>
              </a:extLst>
            </p:cNvPr>
            <p:cNvSpPr/>
            <p:nvPr/>
          </p:nvSpPr>
          <p:spPr>
            <a:xfrm>
              <a:off x="42180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01;p50">
              <a:extLst>
                <a:ext uri="{FF2B5EF4-FFF2-40B4-BE49-F238E27FC236}">
                  <a16:creationId xmlns:a16="http://schemas.microsoft.com/office/drawing/2014/main" id="{0A3D734D-B1C2-EF40-96B9-CEB0061AC7EC}"/>
                </a:ext>
              </a:extLst>
            </p:cNvPr>
            <p:cNvSpPr/>
            <p:nvPr/>
          </p:nvSpPr>
          <p:spPr>
            <a:xfrm>
              <a:off x="4332950" y="45740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02;p50">
              <a:extLst>
                <a:ext uri="{FF2B5EF4-FFF2-40B4-BE49-F238E27FC236}">
                  <a16:creationId xmlns:a16="http://schemas.microsoft.com/office/drawing/2014/main" id="{F1BCA385-3828-CA48-8D24-C1B4C38858A7}"/>
                </a:ext>
              </a:extLst>
            </p:cNvPr>
            <p:cNvSpPr/>
            <p:nvPr/>
          </p:nvSpPr>
          <p:spPr>
            <a:xfrm>
              <a:off x="4444800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5" y="1804"/>
                  </a:moveTo>
                  <a:lnTo>
                    <a:pt x="6832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03;p50">
              <a:extLst>
                <a:ext uri="{FF2B5EF4-FFF2-40B4-BE49-F238E27FC236}">
                  <a16:creationId xmlns:a16="http://schemas.microsoft.com/office/drawing/2014/main" id="{6C87EF06-9B1E-3848-9F0F-65B49EAB46A4}"/>
                </a:ext>
              </a:extLst>
            </p:cNvPr>
            <p:cNvSpPr/>
            <p:nvPr/>
          </p:nvSpPr>
          <p:spPr>
            <a:xfrm>
              <a:off x="4618650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04;p50">
              <a:extLst>
                <a:ext uri="{FF2B5EF4-FFF2-40B4-BE49-F238E27FC236}">
                  <a16:creationId xmlns:a16="http://schemas.microsoft.com/office/drawing/2014/main" id="{20728F54-BC57-7546-AB69-8D9D90624AC4}"/>
                </a:ext>
              </a:extLst>
            </p:cNvPr>
            <p:cNvSpPr/>
            <p:nvPr/>
          </p:nvSpPr>
          <p:spPr>
            <a:xfrm>
              <a:off x="4388875" y="452890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05;p50">
              <a:extLst>
                <a:ext uri="{FF2B5EF4-FFF2-40B4-BE49-F238E27FC236}">
                  <a16:creationId xmlns:a16="http://schemas.microsoft.com/office/drawing/2014/main" id="{CC114E2A-AB80-A744-8B7E-32F8588E44B7}"/>
                </a:ext>
              </a:extLst>
            </p:cNvPr>
            <p:cNvSpPr/>
            <p:nvPr/>
          </p:nvSpPr>
          <p:spPr>
            <a:xfrm>
              <a:off x="4159050" y="452890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06;p50">
              <a:extLst>
                <a:ext uri="{FF2B5EF4-FFF2-40B4-BE49-F238E27FC236}">
                  <a16:creationId xmlns:a16="http://schemas.microsoft.com/office/drawing/2014/main" id="{395DE5DB-604B-4643-9936-280FA164D6D5}"/>
                </a:ext>
              </a:extLst>
            </p:cNvPr>
            <p:cNvSpPr/>
            <p:nvPr/>
          </p:nvSpPr>
          <p:spPr>
            <a:xfrm>
              <a:off x="4503750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7;p50">
              <a:extLst>
                <a:ext uri="{FF2B5EF4-FFF2-40B4-BE49-F238E27FC236}">
                  <a16:creationId xmlns:a16="http://schemas.microsoft.com/office/drawing/2014/main" id="{FF2964B2-5EBD-544E-A523-5B803E88DEE1}"/>
                </a:ext>
              </a:extLst>
            </p:cNvPr>
            <p:cNvSpPr/>
            <p:nvPr/>
          </p:nvSpPr>
          <p:spPr>
            <a:xfrm>
              <a:off x="4100100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6" y="1804"/>
                  </a:moveTo>
                  <a:lnTo>
                    <a:pt x="6833" y="0"/>
                  </a:lnTo>
                  <a:lnTo>
                    <a:pt x="2236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08;p50">
              <a:extLst>
                <a:ext uri="{FF2B5EF4-FFF2-40B4-BE49-F238E27FC236}">
                  <a16:creationId xmlns:a16="http://schemas.microsoft.com/office/drawing/2014/main" id="{12480567-FD58-DE47-8AFA-EB52AC90DEA0}"/>
                </a:ext>
              </a:extLst>
            </p:cNvPr>
            <p:cNvSpPr/>
            <p:nvPr/>
          </p:nvSpPr>
          <p:spPr>
            <a:xfrm>
              <a:off x="3814375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09;p50">
              <a:extLst>
                <a:ext uri="{FF2B5EF4-FFF2-40B4-BE49-F238E27FC236}">
                  <a16:creationId xmlns:a16="http://schemas.microsoft.com/office/drawing/2014/main" id="{E2370502-7A3B-A942-A633-1211709EF44B}"/>
                </a:ext>
              </a:extLst>
            </p:cNvPr>
            <p:cNvSpPr/>
            <p:nvPr/>
          </p:nvSpPr>
          <p:spPr>
            <a:xfrm>
              <a:off x="4044200" y="452890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10;p50">
              <a:extLst>
                <a:ext uri="{FF2B5EF4-FFF2-40B4-BE49-F238E27FC236}">
                  <a16:creationId xmlns:a16="http://schemas.microsoft.com/office/drawing/2014/main" id="{96A9265D-F4EB-3F43-9298-0269DE8966CB}"/>
                </a:ext>
              </a:extLst>
            </p:cNvPr>
            <p:cNvSpPr/>
            <p:nvPr/>
          </p:nvSpPr>
          <p:spPr>
            <a:xfrm>
              <a:off x="3929275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11;p50">
              <a:extLst>
                <a:ext uri="{FF2B5EF4-FFF2-40B4-BE49-F238E27FC236}">
                  <a16:creationId xmlns:a16="http://schemas.microsoft.com/office/drawing/2014/main" id="{AD10DA71-7D7E-A346-BFA3-C6BF437C52AE}"/>
                </a:ext>
              </a:extLst>
            </p:cNvPr>
            <p:cNvSpPr/>
            <p:nvPr/>
          </p:nvSpPr>
          <p:spPr>
            <a:xfrm>
              <a:off x="4273975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12;p50">
              <a:extLst>
                <a:ext uri="{FF2B5EF4-FFF2-40B4-BE49-F238E27FC236}">
                  <a16:creationId xmlns:a16="http://schemas.microsoft.com/office/drawing/2014/main" id="{C1E36529-B566-1C44-BEE8-B445CE628B85}"/>
                </a:ext>
              </a:extLst>
            </p:cNvPr>
            <p:cNvSpPr/>
            <p:nvPr/>
          </p:nvSpPr>
          <p:spPr>
            <a:xfrm>
              <a:off x="4329900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6" y="1804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13;p50">
              <a:extLst>
                <a:ext uri="{FF2B5EF4-FFF2-40B4-BE49-F238E27FC236}">
                  <a16:creationId xmlns:a16="http://schemas.microsoft.com/office/drawing/2014/main" id="{9C2E65EF-9360-1440-ACE7-213680080137}"/>
                </a:ext>
              </a:extLst>
            </p:cNvPr>
            <p:cNvSpPr/>
            <p:nvPr/>
          </p:nvSpPr>
          <p:spPr>
            <a:xfrm>
              <a:off x="4904350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1" y="1804"/>
                  </a:moveTo>
                  <a:lnTo>
                    <a:pt x="4597" y="1804"/>
                  </a:lnTo>
                  <a:lnTo>
                    <a:pt x="6834" y="0"/>
                  </a:lnTo>
                  <a:lnTo>
                    <a:pt x="2238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14;p50">
              <a:extLst>
                <a:ext uri="{FF2B5EF4-FFF2-40B4-BE49-F238E27FC236}">
                  <a16:creationId xmlns:a16="http://schemas.microsoft.com/office/drawing/2014/main" id="{2F86F6A8-4A4B-EF45-8928-C3D2DA165EC6}"/>
                </a:ext>
              </a:extLst>
            </p:cNvPr>
            <p:cNvSpPr/>
            <p:nvPr/>
          </p:nvSpPr>
          <p:spPr>
            <a:xfrm>
              <a:off x="42149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4" y="0"/>
                  </a:lnTo>
                  <a:lnTo>
                    <a:pt x="2238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15;p50">
              <a:extLst>
                <a:ext uri="{FF2B5EF4-FFF2-40B4-BE49-F238E27FC236}">
                  <a16:creationId xmlns:a16="http://schemas.microsoft.com/office/drawing/2014/main" id="{54E7A0B2-3F6E-8E4D-8F7C-33D98D5D9AB4}"/>
                </a:ext>
              </a:extLst>
            </p:cNvPr>
            <p:cNvSpPr/>
            <p:nvPr/>
          </p:nvSpPr>
          <p:spPr>
            <a:xfrm>
              <a:off x="46745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16;p50">
              <a:extLst>
                <a:ext uri="{FF2B5EF4-FFF2-40B4-BE49-F238E27FC236}">
                  <a16:creationId xmlns:a16="http://schemas.microsoft.com/office/drawing/2014/main" id="{724C82CE-B6CF-494D-9B3E-D98D065F702D}"/>
                </a:ext>
              </a:extLst>
            </p:cNvPr>
            <p:cNvSpPr/>
            <p:nvPr/>
          </p:nvSpPr>
          <p:spPr>
            <a:xfrm>
              <a:off x="4789475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6" y="1804"/>
                  </a:moveTo>
                  <a:lnTo>
                    <a:pt x="6833" y="0"/>
                  </a:lnTo>
                  <a:lnTo>
                    <a:pt x="2238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17;p50">
              <a:extLst>
                <a:ext uri="{FF2B5EF4-FFF2-40B4-BE49-F238E27FC236}">
                  <a16:creationId xmlns:a16="http://schemas.microsoft.com/office/drawing/2014/main" id="{003EC554-80CD-4E4D-9A46-EE9450161AE8}"/>
                </a:ext>
              </a:extLst>
            </p:cNvPr>
            <p:cNvSpPr/>
            <p:nvPr/>
          </p:nvSpPr>
          <p:spPr>
            <a:xfrm>
              <a:off x="4733575" y="452890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0" y="1806"/>
                  </a:moveTo>
                  <a:lnTo>
                    <a:pt x="4597" y="1806"/>
                  </a:lnTo>
                  <a:lnTo>
                    <a:pt x="6832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18;p50">
              <a:extLst>
                <a:ext uri="{FF2B5EF4-FFF2-40B4-BE49-F238E27FC236}">
                  <a16:creationId xmlns:a16="http://schemas.microsoft.com/office/drawing/2014/main" id="{4D8AB43E-7E7D-1B48-B876-9D74EDC9CEEF}"/>
                </a:ext>
              </a:extLst>
            </p:cNvPr>
            <p:cNvSpPr/>
            <p:nvPr/>
          </p:nvSpPr>
          <p:spPr>
            <a:xfrm>
              <a:off x="45596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19;p50">
              <a:extLst>
                <a:ext uri="{FF2B5EF4-FFF2-40B4-BE49-F238E27FC236}">
                  <a16:creationId xmlns:a16="http://schemas.microsoft.com/office/drawing/2014/main" id="{4E0F7FF9-8CF7-1E41-B888-7F878415F9C0}"/>
                </a:ext>
              </a:extLst>
            </p:cNvPr>
            <p:cNvSpPr/>
            <p:nvPr/>
          </p:nvSpPr>
          <p:spPr>
            <a:xfrm>
              <a:off x="4277025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20;p50">
              <a:extLst>
                <a:ext uri="{FF2B5EF4-FFF2-40B4-BE49-F238E27FC236}">
                  <a16:creationId xmlns:a16="http://schemas.microsoft.com/office/drawing/2014/main" id="{E03E0406-9D02-6F49-AF95-7BD7AE8877B6}"/>
                </a:ext>
              </a:extLst>
            </p:cNvPr>
            <p:cNvSpPr/>
            <p:nvPr/>
          </p:nvSpPr>
          <p:spPr>
            <a:xfrm>
              <a:off x="4391950" y="4619200"/>
              <a:ext cx="170800" cy="45150"/>
            </a:xfrm>
            <a:custGeom>
              <a:avLst/>
              <a:gdLst/>
              <a:ahLst/>
              <a:cxnLst/>
              <a:rect l="l" t="t" r="r" b="b"/>
              <a:pathLst>
                <a:path w="6832" h="1806" fill="none" extrusionOk="0">
                  <a:moveTo>
                    <a:pt x="2236" y="0"/>
                  </a:moveTo>
                  <a:lnTo>
                    <a:pt x="0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21;p50">
              <a:extLst>
                <a:ext uri="{FF2B5EF4-FFF2-40B4-BE49-F238E27FC236}">
                  <a16:creationId xmlns:a16="http://schemas.microsoft.com/office/drawing/2014/main" id="{766D5A90-65BA-414D-9B99-5C1632981050}"/>
                </a:ext>
              </a:extLst>
            </p:cNvPr>
            <p:cNvSpPr/>
            <p:nvPr/>
          </p:nvSpPr>
          <p:spPr>
            <a:xfrm>
              <a:off x="41621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22;p50">
              <a:extLst>
                <a:ext uri="{FF2B5EF4-FFF2-40B4-BE49-F238E27FC236}">
                  <a16:creationId xmlns:a16="http://schemas.microsoft.com/office/drawing/2014/main" id="{6B08E85A-D94B-DA4D-A67E-8CB0FBE9FFBF}"/>
                </a:ext>
              </a:extLst>
            </p:cNvPr>
            <p:cNvSpPr/>
            <p:nvPr/>
          </p:nvSpPr>
          <p:spPr>
            <a:xfrm>
              <a:off x="45068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23;p50">
              <a:extLst>
                <a:ext uri="{FF2B5EF4-FFF2-40B4-BE49-F238E27FC236}">
                  <a16:creationId xmlns:a16="http://schemas.microsoft.com/office/drawing/2014/main" id="{39D560F3-F58B-984C-9070-CB470CC58C10}"/>
                </a:ext>
              </a:extLst>
            </p:cNvPr>
            <p:cNvSpPr/>
            <p:nvPr/>
          </p:nvSpPr>
          <p:spPr>
            <a:xfrm>
              <a:off x="4047250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6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24;p50">
              <a:extLst>
                <a:ext uri="{FF2B5EF4-FFF2-40B4-BE49-F238E27FC236}">
                  <a16:creationId xmlns:a16="http://schemas.microsoft.com/office/drawing/2014/main" id="{0FCB7286-D86C-CE42-A4BF-07C41CAE68C1}"/>
                </a:ext>
              </a:extLst>
            </p:cNvPr>
            <p:cNvSpPr/>
            <p:nvPr/>
          </p:nvSpPr>
          <p:spPr>
            <a:xfrm>
              <a:off x="3932350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25;p50">
              <a:extLst>
                <a:ext uri="{FF2B5EF4-FFF2-40B4-BE49-F238E27FC236}">
                  <a16:creationId xmlns:a16="http://schemas.microsoft.com/office/drawing/2014/main" id="{CFDB7133-7681-594F-B173-8DCDEA629CE2}"/>
                </a:ext>
              </a:extLst>
            </p:cNvPr>
            <p:cNvSpPr/>
            <p:nvPr/>
          </p:nvSpPr>
          <p:spPr>
            <a:xfrm>
              <a:off x="46217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26;p50">
              <a:extLst>
                <a:ext uri="{FF2B5EF4-FFF2-40B4-BE49-F238E27FC236}">
                  <a16:creationId xmlns:a16="http://schemas.microsoft.com/office/drawing/2014/main" id="{F9623462-5F42-AF40-A560-762986BA51E5}"/>
                </a:ext>
              </a:extLst>
            </p:cNvPr>
            <p:cNvSpPr/>
            <p:nvPr/>
          </p:nvSpPr>
          <p:spPr>
            <a:xfrm>
              <a:off x="37025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27;p50">
              <a:extLst>
                <a:ext uri="{FF2B5EF4-FFF2-40B4-BE49-F238E27FC236}">
                  <a16:creationId xmlns:a16="http://schemas.microsoft.com/office/drawing/2014/main" id="{954BB740-E84D-6249-9B6F-5B140746BA02}"/>
                </a:ext>
              </a:extLst>
            </p:cNvPr>
            <p:cNvSpPr/>
            <p:nvPr/>
          </p:nvSpPr>
          <p:spPr>
            <a:xfrm>
              <a:off x="3817450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28;p50">
              <a:extLst>
                <a:ext uri="{FF2B5EF4-FFF2-40B4-BE49-F238E27FC236}">
                  <a16:creationId xmlns:a16="http://schemas.microsoft.com/office/drawing/2014/main" id="{4FC988F6-9F84-3541-9D91-71ED8C87F5E9}"/>
                </a:ext>
              </a:extLst>
            </p:cNvPr>
            <p:cNvSpPr/>
            <p:nvPr/>
          </p:nvSpPr>
          <p:spPr>
            <a:xfrm>
              <a:off x="4963350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0" y="1806"/>
                  </a:moveTo>
                  <a:lnTo>
                    <a:pt x="4597" y="1806"/>
                  </a:lnTo>
                  <a:lnTo>
                    <a:pt x="6834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29;p50">
              <a:extLst>
                <a:ext uri="{FF2B5EF4-FFF2-40B4-BE49-F238E27FC236}">
                  <a16:creationId xmlns:a16="http://schemas.microsoft.com/office/drawing/2014/main" id="{DFEC910C-6087-CD4A-B169-66BE59DF5481}"/>
                </a:ext>
              </a:extLst>
            </p:cNvPr>
            <p:cNvSpPr/>
            <p:nvPr/>
          </p:nvSpPr>
          <p:spPr>
            <a:xfrm>
              <a:off x="5075175" y="443865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30;p50">
              <a:extLst>
                <a:ext uri="{FF2B5EF4-FFF2-40B4-BE49-F238E27FC236}">
                  <a16:creationId xmlns:a16="http://schemas.microsoft.com/office/drawing/2014/main" id="{5537BD6B-A3FB-AB4C-B0F3-0D62DA2D1BEC}"/>
                </a:ext>
              </a:extLst>
            </p:cNvPr>
            <p:cNvSpPr/>
            <p:nvPr/>
          </p:nvSpPr>
          <p:spPr>
            <a:xfrm>
              <a:off x="50192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0" y="1804"/>
                  </a:moveTo>
                  <a:lnTo>
                    <a:pt x="4597" y="1804"/>
                  </a:lnTo>
                  <a:lnTo>
                    <a:pt x="6833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31;p50">
              <a:extLst>
                <a:ext uri="{FF2B5EF4-FFF2-40B4-BE49-F238E27FC236}">
                  <a16:creationId xmlns:a16="http://schemas.microsoft.com/office/drawing/2014/main" id="{806F3941-792F-C942-9253-B34751F15C7B}"/>
                </a:ext>
              </a:extLst>
            </p:cNvPr>
            <p:cNvSpPr/>
            <p:nvPr/>
          </p:nvSpPr>
          <p:spPr>
            <a:xfrm>
              <a:off x="3587650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32;p50">
              <a:extLst>
                <a:ext uri="{FF2B5EF4-FFF2-40B4-BE49-F238E27FC236}">
                  <a16:creationId xmlns:a16="http://schemas.microsoft.com/office/drawing/2014/main" id="{3DC38276-C8DA-5849-995E-911F6097AB44}"/>
                </a:ext>
              </a:extLst>
            </p:cNvPr>
            <p:cNvSpPr/>
            <p:nvPr/>
          </p:nvSpPr>
          <p:spPr>
            <a:xfrm>
              <a:off x="4736625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33;p50">
              <a:extLst>
                <a:ext uri="{FF2B5EF4-FFF2-40B4-BE49-F238E27FC236}">
                  <a16:creationId xmlns:a16="http://schemas.microsoft.com/office/drawing/2014/main" id="{28EBD1CB-0D1A-6842-AA89-F654801413F0}"/>
                </a:ext>
              </a:extLst>
            </p:cNvPr>
            <p:cNvSpPr/>
            <p:nvPr/>
          </p:nvSpPr>
          <p:spPr>
            <a:xfrm>
              <a:off x="4851500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1" y="1806"/>
                  </a:moveTo>
                  <a:lnTo>
                    <a:pt x="4597" y="1806"/>
                  </a:lnTo>
                  <a:lnTo>
                    <a:pt x="6834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34;p50">
              <a:extLst>
                <a:ext uri="{FF2B5EF4-FFF2-40B4-BE49-F238E27FC236}">
                  <a16:creationId xmlns:a16="http://schemas.microsoft.com/office/drawing/2014/main" id="{B4D4BD00-D25C-C840-9B6A-CB601F5FB4CA}"/>
                </a:ext>
              </a:extLst>
            </p:cNvPr>
            <p:cNvSpPr/>
            <p:nvPr/>
          </p:nvSpPr>
          <p:spPr>
            <a:xfrm>
              <a:off x="4907425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0" y="1806"/>
                  </a:moveTo>
                  <a:lnTo>
                    <a:pt x="4597" y="1806"/>
                  </a:lnTo>
                  <a:lnTo>
                    <a:pt x="6834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35;p50">
              <a:extLst>
                <a:ext uri="{FF2B5EF4-FFF2-40B4-BE49-F238E27FC236}">
                  <a16:creationId xmlns:a16="http://schemas.microsoft.com/office/drawing/2014/main" id="{925168D4-7BE8-E840-B6B9-2418CE37162D}"/>
                </a:ext>
              </a:extLst>
            </p:cNvPr>
            <p:cNvSpPr/>
            <p:nvPr/>
          </p:nvSpPr>
          <p:spPr>
            <a:xfrm>
              <a:off x="3584600" y="452890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6832" y="0"/>
                  </a:moveTo>
                  <a:lnTo>
                    <a:pt x="2237" y="0"/>
                  </a:lnTo>
                  <a:lnTo>
                    <a:pt x="0" y="1806"/>
                  </a:lnTo>
                  <a:lnTo>
                    <a:pt x="4597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36;p50">
              <a:extLst>
                <a:ext uri="{FF2B5EF4-FFF2-40B4-BE49-F238E27FC236}">
                  <a16:creationId xmlns:a16="http://schemas.microsoft.com/office/drawing/2014/main" id="{164171C1-F2C1-2E41-A44D-D6398A2BD168}"/>
                </a:ext>
              </a:extLst>
            </p:cNvPr>
            <p:cNvSpPr/>
            <p:nvPr/>
          </p:nvSpPr>
          <p:spPr>
            <a:xfrm>
              <a:off x="4385800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4597" y="1806"/>
                  </a:moveTo>
                  <a:lnTo>
                    <a:pt x="6833" y="0"/>
                  </a:lnTo>
                  <a:lnTo>
                    <a:pt x="2238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37;p50">
              <a:extLst>
                <a:ext uri="{FF2B5EF4-FFF2-40B4-BE49-F238E27FC236}">
                  <a16:creationId xmlns:a16="http://schemas.microsoft.com/office/drawing/2014/main" id="{FB54C520-E6FA-8B46-9772-113615D57871}"/>
                </a:ext>
              </a:extLst>
            </p:cNvPr>
            <p:cNvSpPr/>
            <p:nvPr/>
          </p:nvSpPr>
          <p:spPr>
            <a:xfrm>
              <a:off x="4500725" y="443865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4595" y="1806"/>
                  </a:moveTo>
                  <a:lnTo>
                    <a:pt x="6832" y="0"/>
                  </a:lnTo>
                  <a:lnTo>
                    <a:pt x="2236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38;p50">
              <a:extLst>
                <a:ext uri="{FF2B5EF4-FFF2-40B4-BE49-F238E27FC236}">
                  <a16:creationId xmlns:a16="http://schemas.microsoft.com/office/drawing/2014/main" id="{71369AA4-4449-0445-AB85-A951F4C970C7}"/>
                </a:ext>
              </a:extLst>
            </p:cNvPr>
            <p:cNvSpPr/>
            <p:nvPr/>
          </p:nvSpPr>
          <p:spPr>
            <a:xfrm>
              <a:off x="42709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39;p50">
              <a:extLst>
                <a:ext uri="{FF2B5EF4-FFF2-40B4-BE49-F238E27FC236}">
                  <a16:creationId xmlns:a16="http://schemas.microsoft.com/office/drawing/2014/main" id="{19C86F8B-32DE-064F-BD6D-0F8693DAC736}"/>
                </a:ext>
              </a:extLst>
            </p:cNvPr>
            <p:cNvSpPr/>
            <p:nvPr/>
          </p:nvSpPr>
          <p:spPr>
            <a:xfrm>
              <a:off x="46156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6" y="1806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40;p50">
              <a:extLst>
                <a:ext uri="{FF2B5EF4-FFF2-40B4-BE49-F238E27FC236}">
                  <a16:creationId xmlns:a16="http://schemas.microsoft.com/office/drawing/2014/main" id="{D6148A86-86B4-6B47-8B91-BBDCDFB20F30}"/>
                </a:ext>
              </a:extLst>
            </p:cNvPr>
            <p:cNvSpPr/>
            <p:nvPr/>
          </p:nvSpPr>
          <p:spPr>
            <a:xfrm>
              <a:off x="4845400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4596" y="1806"/>
                  </a:moveTo>
                  <a:lnTo>
                    <a:pt x="6832" y="0"/>
                  </a:lnTo>
                  <a:lnTo>
                    <a:pt x="2238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41;p50">
              <a:extLst>
                <a:ext uri="{FF2B5EF4-FFF2-40B4-BE49-F238E27FC236}">
                  <a16:creationId xmlns:a16="http://schemas.microsoft.com/office/drawing/2014/main" id="{20013E5C-65FC-D345-9F16-2122B9E4AD41}"/>
                </a:ext>
              </a:extLst>
            </p:cNvPr>
            <p:cNvSpPr/>
            <p:nvPr/>
          </p:nvSpPr>
          <p:spPr>
            <a:xfrm>
              <a:off x="47305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42;p50">
              <a:extLst>
                <a:ext uri="{FF2B5EF4-FFF2-40B4-BE49-F238E27FC236}">
                  <a16:creationId xmlns:a16="http://schemas.microsoft.com/office/drawing/2014/main" id="{B47BD821-9096-BD40-855B-4713B58B4DB2}"/>
                </a:ext>
              </a:extLst>
            </p:cNvPr>
            <p:cNvSpPr/>
            <p:nvPr/>
          </p:nvSpPr>
          <p:spPr>
            <a:xfrm>
              <a:off x="41560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43;p50">
              <a:extLst>
                <a:ext uri="{FF2B5EF4-FFF2-40B4-BE49-F238E27FC236}">
                  <a16:creationId xmlns:a16="http://schemas.microsoft.com/office/drawing/2014/main" id="{C4D9478F-621D-A948-B6E4-A68EC33E9DD7}"/>
                </a:ext>
              </a:extLst>
            </p:cNvPr>
            <p:cNvSpPr/>
            <p:nvPr/>
          </p:nvSpPr>
          <p:spPr>
            <a:xfrm>
              <a:off x="3528675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6834" y="0"/>
                  </a:moveTo>
                  <a:lnTo>
                    <a:pt x="2237" y="0"/>
                  </a:lnTo>
                  <a:lnTo>
                    <a:pt x="0" y="1806"/>
                  </a:lnTo>
                  <a:lnTo>
                    <a:pt x="4597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44;p50">
              <a:extLst>
                <a:ext uri="{FF2B5EF4-FFF2-40B4-BE49-F238E27FC236}">
                  <a16:creationId xmlns:a16="http://schemas.microsoft.com/office/drawing/2014/main" id="{863A6FA4-0F87-AE43-8206-B93F1B08D1BB}"/>
                </a:ext>
              </a:extLst>
            </p:cNvPr>
            <p:cNvSpPr/>
            <p:nvPr/>
          </p:nvSpPr>
          <p:spPr>
            <a:xfrm>
              <a:off x="3640525" y="4483800"/>
              <a:ext cx="170800" cy="45125"/>
            </a:xfrm>
            <a:custGeom>
              <a:avLst/>
              <a:gdLst/>
              <a:ahLst/>
              <a:cxnLst/>
              <a:rect l="l" t="t" r="r" b="b"/>
              <a:pathLst>
                <a:path w="6832" h="1805" fill="none" extrusionOk="0">
                  <a:moveTo>
                    <a:pt x="6832" y="0"/>
                  </a:moveTo>
                  <a:lnTo>
                    <a:pt x="2237" y="0"/>
                  </a:lnTo>
                  <a:lnTo>
                    <a:pt x="0" y="1804"/>
                  </a:lnTo>
                  <a:lnTo>
                    <a:pt x="4595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45;p50">
              <a:extLst>
                <a:ext uri="{FF2B5EF4-FFF2-40B4-BE49-F238E27FC236}">
                  <a16:creationId xmlns:a16="http://schemas.microsoft.com/office/drawing/2014/main" id="{5A72950F-51E1-BD4B-89BD-A88FF561059E}"/>
                </a:ext>
              </a:extLst>
            </p:cNvPr>
            <p:cNvSpPr/>
            <p:nvPr/>
          </p:nvSpPr>
          <p:spPr>
            <a:xfrm>
              <a:off x="4960275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46;p50">
              <a:extLst>
                <a:ext uri="{FF2B5EF4-FFF2-40B4-BE49-F238E27FC236}">
                  <a16:creationId xmlns:a16="http://schemas.microsoft.com/office/drawing/2014/main" id="{3964ACE8-836C-8C48-999C-B9D2E7295E77}"/>
                </a:ext>
              </a:extLst>
            </p:cNvPr>
            <p:cNvSpPr/>
            <p:nvPr/>
          </p:nvSpPr>
          <p:spPr>
            <a:xfrm>
              <a:off x="3472750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47;p50">
              <a:extLst>
                <a:ext uri="{FF2B5EF4-FFF2-40B4-BE49-F238E27FC236}">
                  <a16:creationId xmlns:a16="http://schemas.microsoft.com/office/drawing/2014/main" id="{9EB6B2E4-2338-6F46-B892-A2DE8BDC5345}"/>
                </a:ext>
              </a:extLst>
            </p:cNvPr>
            <p:cNvSpPr/>
            <p:nvPr/>
          </p:nvSpPr>
          <p:spPr>
            <a:xfrm>
              <a:off x="3696425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6833" y="0"/>
                  </a:moveTo>
                  <a:lnTo>
                    <a:pt x="2238" y="0"/>
                  </a:lnTo>
                  <a:lnTo>
                    <a:pt x="1" y="1806"/>
                  </a:lnTo>
                  <a:lnTo>
                    <a:pt x="4596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748;p50">
              <a:extLst>
                <a:ext uri="{FF2B5EF4-FFF2-40B4-BE49-F238E27FC236}">
                  <a16:creationId xmlns:a16="http://schemas.microsoft.com/office/drawing/2014/main" id="{A286425A-6EF6-FB40-A4D7-6FAEE4EBD0F1}"/>
                </a:ext>
              </a:extLst>
            </p:cNvPr>
            <p:cNvSpPr/>
            <p:nvPr/>
          </p:nvSpPr>
          <p:spPr>
            <a:xfrm>
              <a:off x="3926225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6" y="1806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749;p50">
              <a:extLst>
                <a:ext uri="{FF2B5EF4-FFF2-40B4-BE49-F238E27FC236}">
                  <a16:creationId xmlns:a16="http://schemas.microsoft.com/office/drawing/2014/main" id="{49F7DB68-BCD0-E744-B811-5C11B5821691}"/>
                </a:ext>
              </a:extLst>
            </p:cNvPr>
            <p:cNvSpPr/>
            <p:nvPr/>
          </p:nvSpPr>
          <p:spPr>
            <a:xfrm>
              <a:off x="38113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8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750;p50">
              <a:extLst>
                <a:ext uri="{FF2B5EF4-FFF2-40B4-BE49-F238E27FC236}">
                  <a16:creationId xmlns:a16="http://schemas.microsoft.com/office/drawing/2014/main" id="{5E480405-308D-2848-A85F-6221FE6DCBCA}"/>
                </a:ext>
              </a:extLst>
            </p:cNvPr>
            <p:cNvSpPr/>
            <p:nvPr/>
          </p:nvSpPr>
          <p:spPr>
            <a:xfrm>
              <a:off x="4041125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4595" y="1806"/>
                  </a:moveTo>
                  <a:lnTo>
                    <a:pt x="6832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751;p50">
              <a:extLst>
                <a:ext uri="{FF2B5EF4-FFF2-40B4-BE49-F238E27FC236}">
                  <a16:creationId xmlns:a16="http://schemas.microsoft.com/office/drawing/2014/main" id="{F7317767-701D-5B4C-9613-74FA8981E83F}"/>
                </a:ext>
              </a:extLst>
            </p:cNvPr>
            <p:cNvSpPr/>
            <p:nvPr/>
          </p:nvSpPr>
          <p:spPr>
            <a:xfrm>
              <a:off x="4859125" y="4259975"/>
              <a:ext cx="703200" cy="78375"/>
            </a:xfrm>
            <a:custGeom>
              <a:avLst/>
              <a:gdLst/>
              <a:ahLst/>
              <a:cxnLst/>
              <a:rect l="l" t="t" r="r" b="b"/>
              <a:pathLst>
                <a:path w="28128" h="3135" extrusionOk="0">
                  <a:moveTo>
                    <a:pt x="5449" y="1"/>
                  </a:moveTo>
                  <a:cubicBezTo>
                    <a:pt x="5395" y="1"/>
                    <a:pt x="5342" y="15"/>
                    <a:pt x="5294" y="37"/>
                  </a:cubicBezTo>
                  <a:lnTo>
                    <a:pt x="364" y="2414"/>
                  </a:lnTo>
                  <a:cubicBezTo>
                    <a:pt x="1" y="2589"/>
                    <a:pt x="125" y="3135"/>
                    <a:pt x="528" y="3135"/>
                  </a:cubicBezTo>
                  <a:lnTo>
                    <a:pt x="24519" y="3135"/>
                  </a:lnTo>
                  <a:cubicBezTo>
                    <a:pt x="24603" y="3135"/>
                    <a:pt x="24685" y="3106"/>
                    <a:pt x="24751" y="3056"/>
                  </a:cubicBezTo>
                  <a:lnTo>
                    <a:pt x="27842" y="681"/>
                  </a:lnTo>
                  <a:cubicBezTo>
                    <a:pt x="28128" y="459"/>
                    <a:pt x="27972" y="1"/>
                    <a:pt x="27610" y="1"/>
                  </a:cubicBezTo>
                  <a:lnTo>
                    <a:pt x="5458" y="1"/>
                  </a:lnTo>
                  <a:cubicBezTo>
                    <a:pt x="5455" y="1"/>
                    <a:pt x="5452" y="1"/>
                    <a:pt x="544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752;p50">
              <a:extLst>
                <a:ext uri="{FF2B5EF4-FFF2-40B4-BE49-F238E27FC236}">
                  <a16:creationId xmlns:a16="http://schemas.microsoft.com/office/drawing/2014/main" id="{70C4B697-27AB-4846-BA08-7858A5AEBE11}"/>
                </a:ext>
              </a:extLst>
            </p:cNvPr>
            <p:cNvSpPr/>
            <p:nvPr/>
          </p:nvSpPr>
          <p:spPr>
            <a:xfrm>
              <a:off x="5185900" y="3885500"/>
              <a:ext cx="110275" cy="420100"/>
            </a:xfrm>
            <a:custGeom>
              <a:avLst/>
              <a:gdLst/>
              <a:ahLst/>
              <a:cxnLst/>
              <a:rect l="l" t="t" r="r" b="b"/>
              <a:pathLst>
                <a:path w="4411" h="16804" extrusionOk="0">
                  <a:moveTo>
                    <a:pt x="0" y="0"/>
                  </a:moveTo>
                  <a:lnTo>
                    <a:pt x="0" y="16803"/>
                  </a:lnTo>
                  <a:lnTo>
                    <a:pt x="4411" y="16803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753;p50">
              <a:extLst>
                <a:ext uri="{FF2B5EF4-FFF2-40B4-BE49-F238E27FC236}">
                  <a16:creationId xmlns:a16="http://schemas.microsoft.com/office/drawing/2014/main" id="{151E55A8-D1D0-2547-ACD0-DC58D33D44CE}"/>
                </a:ext>
              </a:extLst>
            </p:cNvPr>
            <p:cNvSpPr/>
            <p:nvPr/>
          </p:nvSpPr>
          <p:spPr>
            <a:xfrm>
              <a:off x="5168625" y="3885500"/>
              <a:ext cx="144825" cy="305025"/>
            </a:xfrm>
            <a:custGeom>
              <a:avLst/>
              <a:gdLst/>
              <a:ahLst/>
              <a:cxnLst/>
              <a:rect l="l" t="t" r="r" b="b"/>
              <a:pathLst>
                <a:path w="5793" h="12201" extrusionOk="0">
                  <a:moveTo>
                    <a:pt x="0" y="0"/>
                  </a:moveTo>
                  <a:lnTo>
                    <a:pt x="0" y="12201"/>
                  </a:lnTo>
                  <a:lnTo>
                    <a:pt x="5792" y="12201"/>
                  </a:lnTo>
                  <a:lnTo>
                    <a:pt x="5792" y="0"/>
                  </a:ln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754;p50">
              <a:extLst>
                <a:ext uri="{FF2B5EF4-FFF2-40B4-BE49-F238E27FC236}">
                  <a16:creationId xmlns:a16="http://schemas.microsoft.com/office/drawing/2014/main" id="{01F0628D-692A-044A-B92F-6256DDE24283}"/>
                </a:ext>
              </a:extLst>
            </p:cNvPr>
            <p:cNvSpPr/>
            <p:nvPr/>
          </p:nvSpPr>
          <p:spPr>
            <a:xfrm>
              <a:off x="4354300" y="2487975"/>
              <a:ext cx="1825525" cy="1427950"/>
            </a:xfrm>
            <a:custGeom>
              <a:avLst/>
              <a:gdLst/>
              <a:ahLst/>
              <a:cxnLst/>
              <a:rect l="l" t="t" r="r" b="b"/>
              <a:pathLst>
                <a:path w="73021" h="57118" extrusionOk="0">
                  <a:moveTo>
                    <a:pt x="1" y="1"/>
                  </a:moveTo>
                  <a:lnTo>
                    <a:pt x="1" y="57117"/>
                  </a:lnTo>
                  <a:lnTo>
                    <a:pt x="73021" y="57117"/>
                  </a:lnTo>
                  <a:lnTo>
                    <a:pt x="73021" y="1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755;p50">
              <a:extLst>
                <a:ext uri="{FF2B5EF4-FFF2-40B4-BE49-F238E27FC236}">
                  <a16:creationId xmlns:a16="http://schemas.microsoft.com/office/drawing/2014/main" id="{6FCD929C-2D16-3343-8927-3476BFF62A14}"/>
                </a:ext>
              </a:extLst>
            </p:cNvPr>
            <p:cNvSpPr/>
            <p:nvPr/>
          </p:nvSpPr>
          <p:spPr>
            <a:xfrm>
              <a:off x="4451950" y="2564400"/>
              <a:ext cx="1630225" cy="1275150"/>
            </a:xfrm>
            <a:custGeom>
              <a:avLst/>
              <a:gdLst/>
              <a:ahLst/>
              <a:cxnLst/>
              <a:rect l="l" t="t" r="r" b="b"/>
              <a:pathLst>
                <a:path w="65209" h="51006" extrusionOk="0">
                  <a:moveTo>
                    <a:pt x="1" y="0"/>
                  </a:moveTo>
                  <a:lnTo>
                    <a:pt x="1" y="51005"/>
                  </a:lnTo>
                  <a:lnTo>
                    <a:pt x="65209" y="51005"/>
                  </a:lnTo>
                  <a:lnTo>
                    <a:pt x="6520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56;p50">
              <a:extLst>
                <a:ext uri="{FF2B5EF4-FFF2-40B4-BE49-F238E27FC236}">
                  <a16:creationId xmlns:a16="http://schemas.microsoft.com/office/drawing/2014/main" id="{CDC2BA21-9365-5644-A2B7-5F8567A843B5}"/>
                </a:ext>
              </a:extLst>
            </p:cNvPr>
            <p:cNvSpPr/>
            <p:nvPr/>
          </p:nvSpPr>
          <p:spPr>
            <a:xfrm>
              <a:off x="4554675" y="262970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6" y="67"/>
                  </a:moveTo>
                  <a:cubicBezTo>
                    <a:pt x="189" y="72"/>
                    <a:pt x="10" y="256"/>
                    <a:pt x="10" y="482"/>
                  </a:cubicBezTo>
                  <a:cubicBezTo>
                    <a:pt x="10" y="707"/>
                    <a:pt x="189" y="891"/>
                    <a:pt x="416" y="896"/>
                  </a:cubicBezTo>
                  <a:lnTo>
                    <a:pt x="2096" y="896"/>
                  </a:lnTo>
                  <a:cubicBezTo>
                    <a:pt x="2322" y="891"/>
                    <a:pt x="2502" y="707"/>
                    <a:pt x="2502" y="482"/>
                  </a:cubicBezTo>
                  <a:cubicBezTo>
                    <a:pt x="2502" y="256"/>
                    <a:pt x="2322" y="72"/>
                    <a:pt x="2096" y="67"/>
                  </a:cubicBezTo>
                  <a:close/>
                  <a:moveTo>
                    <a:pt x="3972" y="67"/>
                  </a:moveTo>
                  <a:cubicBezTo>
                    <a:pt x="3747" y="72"/>
                    <a:pt x="3567" y="256"/>
                    <a:pt x="3567" y="482"/>
                  </a:cubicBezTo>
                  <a:cubicBezTo>
                    <a:pt x="3567" y="707"/>
                    <a:pt x="3747" y="891"/>
                    <a:pt x="3972" y="896"/>
                  </a:cubicBezTo>
                  <a:lnTo>
                    <a:pt x="8385" y="896"/>
                  </a:lnTo>
                  <a:cubicBezTo>
                    <a:pt x="8613" y="896"/>
                    <a:pt x="8798" y="711"/>
                    <a:pt x="8798" y="482"/>
                  </a:cubicBezTo>
                  <a:cubicBezTo>
                    <a:pt x="8798" y="253"/>
                    <a:pt x="8613" y="67"/>
                    <a:pt x="8385" y="67"/>
                  </a:cubicBezTo>
                  <a:close/>
                  <a:moveTo>
                    <a:pt x="10257" y="0"/>
                  </a:moveTo>
                  <a:cubicBezTo>
                    <a:pt x="10139" y="0"/>
                    <a:pt x="10018" y="44"/>
                    <a:pt x="9920" y="143"/>
                  </a:cubicBezTo>
                  <a:cubicBezTo>
                    <a:pt x="9618" y="445"/>
                    <a:pt x="9832" y="962"/>
                    <a:pt x="10260" y="962"/>
                  </a:cubicBezTo>
                  <a:cubicBezTo>
                    <a:pt x="10526" y="962"/>
                    <a:pt x="10741" y="747"/>
                    <a:pt x="10741" y="482"/>
                  </a:cubicBezTo>
                  <a:cubicBezTo>
                    <a:pt x="10741" y="192"/>
                    <a:pt x="10505" y="0"/>
                    <a:pt x="10257" y="0"/>
                  </a:cubicBezTo>
                  <a:close/>
                  <a:moveTo>
                    <a:pt x="11698" y="0"/>
                  </a:moveTo>
                  <a:cubicBezTo>
                    <a:pt x="11580" y="0"/>
                    <a:pt x="11459" y="44"/>
                    <a:pt x="11361" y="143"/>
                  </a:cubicBezTo>
                  <a:cubicBezTo>
                    <a:pt x="11059" y="445"/>
                    <a:pt x="11273" y="962"/>
                    <a:pt x="11701" y="962"/>
                  </a:cubicBezTo>
                  <a:cubicBezTo>
                    <a:pt x="11966" y="962"/>
                    <a:pt x="12182" y="747"/>
                    <a:pt x="12182" y="482"/>
                  </a:cubicBezTo>
                  <a:cubicBezTo>
                    <a:pt x="12181" y="192"/>
                    <a:pt x="11945" y="0"/>
                    <a:pt x="11698" y="0"/>
                  </a:cubicBezTo>
                  <a:close/>
                  <a:moveTo>
                    <a:pt x="13137" y="1"/>
                  </a:moveTo>
                  <a:cubicBezTo>
                    <a:pt x="13020" y="1"/>
                    <a:pt x="12899" y="45"/>
                    <a:pt x="12802" y="143"/>
                  </a:cubicBezTo>
                  <a:cubicBezTo>
                    <a:pt x="12500" y="445"/>
                    <a:pt x="12714" y="962"/>
                    <a:pt x="13141" y="962"/>
                  </a:cubicBezTo>
                  <a:cubicBezTo>
                    <a:pt x="13407" y="962"/>
                    <a:pt x="13623" y="747"/>
                    <a:pt x="13623" y="482"/>
                  </a:cubicBezTo>
                  <a:lnTo>
                    <a:pt x="13621" y="482"/>
                  </a:lnTo>
                  <a:cubicBezTo>
                    <a:pt x="13621" y="193"/>
                    <a:pt x="13384" y="1"/>
                    <a:pt x="13137" y="1"/>
                  </a:cubicBezTo>
                  <a:close/>
                  <a:moveTo>
                    <a:pt x="14579" y="0"/>
                  </a:moveTo>
                  <a:cubicBezTo>
                    <a:pt x="14461" y="0"/>
                    <a:pt x="14340" y="44"/>
                    <a:pt x="14243" y="143"/>
                  </a:cubicBezTo>
                  <a:cubicBezTo>
                    <a:pt x="13941" y="445"/>
                    <a:pt x="14155" y="962"/>
                    <a:pt x="14582" y="962"/>
                  </a:cubicBezTo>
                  <a:cubicBezTo>
                    <a:pt x="14848" y="962"/>
                    <a:pt x="15062" y="747"/>
                    <a:pt x="15062" y="482"/>
                  </a:cubicBezTo>
                  <a:cubicBezTo>
                    <a:pt x="15062" y="192"/>
                    <a:pt x="14826" y="0"/>
                    <a:pt x="14579" y="0"/>
                  </a:cubicBezTo>
                  <a:close/>
                  <a:moveTo>
                    <a:pt x="16020" y="0"/>
                  </a:moveTo>
                  <a:cubicBezTo>
                    <a:pt x="15902" y="0"/>
                    <a:pt x="15781" y="44"/>
                    <a:pt x="15683" y="143"/>
                  </a:cubicBezTo>
                  <a:cubicBezTo>
                    <a:pt x="15380" y="445"/>
                    <a:pt x="15595" y="962"/>
                    <a:pt x="16023" y="962"/>
                  </a:cubicBezTo>
                  <a:cubicBezTo>
                    <a:pt x="16288" y="962"/>
                    <a:pt x="16503" y="747"/>
                    <a:pt x="16503" y="482"/>
                  </a:cubicBezTo>
                  <a:cubicBezTo>
                    <a:pt x="16503" y="192"/>
                    <a:pt x="16266" y="0"/>
                    <a:pt x="16020" y="0"/>
                  </a:cubicBezTo>
                  <a:close/>
                  <a:moveTo>
                    <a:pt x="17461" y="0"/>
                  </a:moveTo>
                  <a:cubicBezTo>
                    <a:pt x="17343" y="0"/>
                    <a:pt x="17222" y="44"/>
                    <a:pt x="17124" y="143"/>
                  </a:cubicBezTo>
                  <a:cubicBezTo>
                    <a:pt x="16821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2"/>
                  </a:cubicBezTo>
                  <a:cubicBezTo>
                    <a:pt x="17944" y="192"/>
                    <a:pt x="17707" y="0"/>
                    <a:pt x="17461" y="0"/>
                  </a:cubicBezTo>
                  <a:close/>
                  <a:moveTo>
                    <a:pt x="3972" y="1988"/>
                  </a:moveTo>
                  <a:cubicBezTo>
                    <a:pt x="3747" y="1993"/>
                    <a:pt x="3567" y="2177"/>
                    <a:pt x="3567" y="2403"/>
                  </a:cubicBezTo>
                  <a:cubicBezTo>
                    <a:pt x="3567" y="2628"/>
                    <a:pt x="3747" y="2812"/>
                    <a:pt x="3972" y="2817"/>
                  </a:cubicBezTo>
                  <a:lnTo>
                    <a:pt x="8385" y="2817"/>
                  </a:lnTo>
                  <a:cubicBezTo>
                    <a:pt x="8613" y="2817"/>
                    <a:pt x="8798" y="2631"/>
                    <a:pt x="8798" y="2403"/>
                  </a:cubicBezTo>
                  <a:cubicBezTo>
                    <a:pt x="8798" y="2173"/>
                    <a:pt x="8613" y="1988"/>
                    <a:pt x="8385" y="1988"/>
                  </a:cubicBezTo>
                  <a:close/>
                  <a:moveTo>
                    <a:pt x="416" y="1988"/>
                  </a:moveTo>
                  <a:cubicBezTo>
                    <a:pt x="189" y="1993"/>
                    <a:pt x="10" y="2178"/>
                    <a:pt x="10" y="2403"/>
                  </a:cubicBezTo>
                  <a:cubicBezTo>
                    <a:pt x="10" y="2628"/>
                    <a:pt x="189" y="2812"/>
                    <a:pt x="416" y="2818"/>
                  </a:cubicBezTo>
                  <a:lnTo>
                    <a:pt x="2096" y="2818"/>
                  </a:lnTo>
                  <a:cubicBezTo>
                    <a:pt x="2325" y="2818"/>
                    <a:pt x="2511" y="2631"/>
                    <a:pt x="2511" y="2403"/>
                  </a:cubicBezTo>
                  <a:cubicBezTo>
                    <a:pt x="2511" y="2173"/>
                    <a:pt x="2325" y="1988"/>
                    <a:pt x="2096" y="1988"/>
                  </a:cubicBezTo>
                  <a:close/>
                  <a:moveTo>
                    <a:pt x="3972" y="3908"/>
                  </a:moveTo>
                  <a:cubicBezTo>
                    <a:pt x="3747" y="3913"/>
                    <a:pt x="3567" y="4097"/>
                    <a:pt x="3567" y="4324"/>
                  </a:cubicBezTo>
                  <a:cubicBezTo>
                    <a:pt x="3567" y="4549"/>
                    <a:pt x="3747" y="4733"/>
                    <a:pt x="3972" y="4737"/>
                  </a:cubicBezTo>
                  <a:lnTo>
                    <a:pt x="8385" y="4737"/>
                  </a:lnTo>
                  <a:cubicBezTo>
                    <a:pt x="8613" y="4737"/>
                    <a:pt x="8798" y="4553"/>
                    <a:pt x="8798" y="4324"/>
                  </a:cubicBezTo>
                  <a:cubicBezTo>
                    <a:pt x="8798" y="4094"/>
                    <a:pt x="8613" y="3908"/>
                    <a:pt x="8385" y="3908"/>
                  </a:cubicBezTo>
                  <a:close/>
                  <a:moveTo>
                    <a:pt x="2099" y="3910"/>
                  </a:moveTo>
                  <a:cubicBezTo>
                    <a:pt x="2098" y="3910"/>
                    <a:pt x="2097" y="3910"/>
                    <a:pt x="2096" y="3910"/>
                  </a:cubicBezTo>
                  <a:lnTo>
                    <a:pt x="416" y="3910"/>
                  </a:lnTo>
                  <a:cubicBezTo>
                    <a:pt x="189" y="3915"/>
                    <a:pt x="10" y="4099"/>
                    <a:pt x="10" y="4324"/>
                  </a:cubicBezTo>
                  <a:cubicBezTo>
                    <a:pt x="10" y="4549"/>
                    <a:pt x="189" y="4734"/>
                    <a:pt x="416" y="4739"/>
                  </a:cubicBezTo>
                  <a:lnTo>
                    <a:pt x="2096" y="4739"/>
                  </a:lnTo>
                  <a:cubicBezTo>
                    <a:pt x="2325" y="4739"/>
                    <a:pt x="2511" y="4553"/>
                    <a:pt x="2511" y="4324"/>
                  </a:cubicBezTo>
                  <a:cubicBezTo>
                    <a:pt x="2511" y="4095"/>
                    <a:pt x="2327" y="3910"/>
                    <a:pt x="2099" y="3910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4"/>
                  </a:cubicBezTo>
                  <a:cubicBezTo>
                    <a:pt x="9618" y="4286"/>
                    <a:pt x="9832" y="4804"/>
                    <a:pt x="10260" y="4804"/>
                  </a:cubicBezTo>
                  <a:cubicBezTo>
                    <a:pt x="10526" y="4804"/>
                    <a:pt x="10739" y="4590"/>
                    <a:pt x="10741" y="4324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8" y="3842"/>
                  </a:moveTo>
                  <a:cubicBezTo>
                    <a:pt x="11580" y="3842"/>
                    <a:pt x="11459" y="3886"/>
                    <a:pt x="11361" y="3984"/>
                  </a:cubicBezTo>
                  <a:cubicBezTo>
                    <a:pt x="11059" y="4286"/>
                    <a:pt x="11273" y="4804"/>
                    <a:pt x="11701" y="4804"/>
                  </a:cubicBezTo>
                  <a:cubicBezTo>
                    <a:pt x="11966" y="4804"/>
                    <a:pt x="12180" y="4590"/>
                    <a:pt x="12182" y="4324"/>
                  </a:cubicBezTo>
                  <a:cubicBezTo>
                    <a:pt x="12182" y="4034"/>
                    <a:pt x="11945" y="3842"/>
                    <a:pt x="11698" y="3842"/>
                  </a:cubicBezTo>
                  <a:close/>
                  <a:moveTo>
                    <a:pt x="13138" y="3843"/>
                  </a:moveTo>
                  <a:cubicBezTo>
                    <a:pt x="13020" y="3843"/>
                    <a:pt x="12900" y="3886"/>
                    <a:pt x="12802" y="3984"/>
                  </a:cubicBezTo>
                  <a:cubicBezTo>
                    <a:pt x="12500" y="4286"/>
                    <a:pt x="12714" y="4804"/>
                    <a:pt x="13141" y="4804"/>
                  </a:cubicBezTo>
                  <a:cubicBezTo>
                    <a:pt x="13407" y="4804"/>
                    <a:pt x="13623" y="4590"/>
                    <a:pt x="13623" y="4324"/>
                  </a:cubicBezTo>
                  <a:lnTo>
                    <a:pt x="13621" y="4324"/>
                  </a:lnTo>
                  <a:cubicBezTo>
                    <a:pt x="13621" y="4034"/>
                    <a:pt x="13385" y="3843"/>
                    <a:pt x="13138" y="3843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3" y="3984"/>
                  </a:cubicBezTo>
                  <a:cubicBezTo>
                    <a:pt x="13941" y="4286"/>
                    <a:pt x="14155" y="4804"/>
                    <a:pt x="14582" y="4804"/>
                  </a:cubicBezTo>
                  <a:cubicBezTo>
                    <a:pt x="14847" y="4804"/>
                    <a:pt x="15062" y="4590"/>
                    <a:pt x="15062" y="4324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80" y="4286"/>
                    <a:pt x="15595" y="4804"/>
                    <a:pt x="16023" y="4804"/>
                  </a:cubicBezTo>
                  <a:cubicBezTo>
                    <a:pt x="16288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4"/>
                  </a:cubicBezTo>
                  <a:cubicBezTo>
                    <a:pt x="16821" y="4286"/>
                    <a:pt x="17036" y="4804"/>
                    <a:pt x="17464" y="4804"/>
                  </a:cubicBezTo>
                  <a:cubicBezTo>
                    <a:pt x="17728" y="4804"/>
                    <a:pt x="17944" y="4590"/>
                    <a:pt x="17944" y="4324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3972" y="5829"/>
                  </a:moveTo>
                  <a:cubicBezTo>
                    <a:pt x="3747" y="5834"/>
                    <a:pt x="3567" y="6019"/>
                    <a:pt x="3567" y="6244"/>
                  </a:cubicBezTo>
                  <a:cubicBezTo>
                    <a:pt x="3567" y="6469"/>
                    <a:pt x="3747" y="6653"/>
                    <a:pt x="3972" y="6658"/>
                  </a:cubicBezTo>
                  <a:lnTo>
                    <a:pt x="8385" y="6658"/>
                  </a:lnTo>
                  <a:cubicBezTo>
                    <a:pt x="8386" y="6658"/>
                    <a:pt x="8387" y="6658"/>
                    <a:pt x="8388" y="6658"/>
                  </a:cubicBezTo>
                  <a:cubicBezTo>
                    <a:pt x="8614" y="6658"/>
                    <a:pt x="8798" y="6473"/>
                    <a:pt x="8798" y="6244"/>
                  </a:cubicBezTo>
                  <a:cubicBezTo>
                    <a:pt x="8798" y="6015"/>
                    <a:pt x="8613" y="5829"/>
                    <a:pt x="8385" y="5829"/>
                  </a:cubicBezTo>
                  <a:close/>
                  <a:moveTo>
                    <a:pt x="416" y="5831"/>
                  </a:moveTo>
                  <a:cubicBezTo>
                    <a:pt x="189" y="5835"/>
                    <a:pt x="10" y="6019"/>
                    <a:pt x="10" y="6244"/>
                  </a:cubicBezTo>
                  <a:cubicBezTo>
                    <a:pt x="10" y="6471"/>
                    <a:pt x="189" y="6655"/>
                    <a:pt x="416" y="6660"/>
                  </a:cubicBezTo>
                  <a:lnTo>
                    <a:pt x="2096" y="6660"/>
                  </a:lnTo>
                  <a:cubicBezTo>
                    <a:pt x="2325" y="6660"/>
                    <a:pt x="2511" y="6474"/>
                    <a:pt x="2511" y="6244"/>
                  </a:cubicBezTo>
                  <a:cubicBezTo>
                    <a:pt x="2511" y="6016"/>
                    <a:pt x="2325" y="5831"/>
                    <a:pt x="2096" y="5831"/>
                  </a:cubicBezTo>
                  <a:close/>
                  <a:moveTo>
                    <a:pt x="416" y="7751"/>
                  </a:moveTo>
                  <a:cubicBezTo>
                    <a:pt x="189" y="7756"/>
                    <a:pt x="10" y="7940"/>
                    <a:pt x="10" y="8165"/>
                  </a:cubicBezTo>
                  <a:cubicBezTo>
                    <a:pt x="10" y="8392"/>
                    <a:pt x="189" y="8576"/>
                    <a:pt x="416" y="8580"/>
                  </a:cubicBezTo>
                  <a:lnTo>
                    <a:pt x="2096" y="8580"/>
                  </a:lnTo>
                  <a:cubicBezTo>
                    <a:pt x="2325" y="8580"/>
                    <a:pt x="2511" y="8395"/>
                    <a:pt x="2511" y="8165"/>
                  </a:cubicBezTo>
                  <a:cubicBezTo>
                    <a:pt x="2511" y="7937"/>
                    <a:pt x="2325" y="7751"/>
                    <a:pt x="2096" y="7751"/>
                  </a:cubicBezTo>
                  <a:close/>
                  <a:moveTo>
                    <a:pt x="3972" y="7750"/>
                  </a:moveTo>
                  <a:cubicBezTo>
                    <a:pt x="3747" y="7756"/>
                    <a:pt x="3567" y="7940"/>
                    <a:pt x="3567" y="8165"/>
                  </a:cubicBezTo>
                  <a:cubicBezTo>
                    <a:pt x="3567" y="8390"/>
                    <a:pt x="3747" y="8576"/>
                    <a:pt x="3972" y="8580"/>
                  </a:cubicBezTo>
                  <a:lnTo>
                    <a:pt x="8385" y="8580"/>
                  </a:lnTo>
                  <a:cubicBezTo>
                    <a:pt x="8613" y="8580"/>
                    <a:pt x="8798" y="8395"/>
                    <a:pt x="8798" y="8165"/>
                  </a:cubicBezTo>
                  <a:cubicBezTo>
                    <a:pt x="8798" y="7937"/>
                    <a:pt x="8613" y="7750"/>
                    <a:pt x="8385" y="7750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4" y="9507"/>
                  </a:cubicBezTo>
                  <a:cubicBezTo>
                    <a:pt x="14540" y="9809"/>
                    <a:pt x="14755" y="10326"/>
                    <a:pt x="15183" y="10326"/>
                  </a:cubicBezTo>
                  <a:cubicBezTo>
                    <a:pt x="15448" y="10326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1" y="9809"/>
                    <a:pt x="16195" y="10326"/>
                    <a:pt x="16624" y="10326"/>
                  </a:cubicBezTo>
                  <a:cubicBezTo>
                    <a:pt x="16888" y="10326"/>
                    <a:pt x="17102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1" y="9365"/>
                  </a:moveTo>
                  <a:cubicBezTo>
                    <a:pt x="17942" y="9365"/>
                    <a:pt x="17822" y="9409"/>
                    <a:pt x="17724" y="9507"/>
                  </a:cubicBezTo>
                  <a:cubicBezTo>
                    <a:pt x="17422" y="9809"/>
                    <a:pt x="17636" y="10326"/>
                    <a:pt x="18065" y="10326"/>
                  </a:cubicBezTo>
                  <a:cubicBezTo>
                    <a:pt x="18329" y="10326"/>
                    <a:pt x="18543" y="10111"/>
                    <a:pt x="18545" y="9847"/>
                  </a:cubicBezTo>
                  <a:cubicBezTo>
                    <a:pt x="18545" y="9557"/>
                    <a:pt x="18308" y="9365"/>
                    <a:pt x="18061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7"/>
                  </a:cubicBezTo>
                  <a:cubicBezTo>
                    <a:pt x="18863" y="9809"/>
                    <a:pt x="19076" y="10326"/>
                    <a:pt x="19504" y="10326"/>
                  </a:cubicBezTo>
                  <a:cubicBezTo>
                    <a:pt x="19770" y="10326"/>
                    <a:pt x="19984" y="10111"/>
                    <a:pt x="19986" y="9847"/>
                  </a:cubicBezTo>
                  <a:cubicBezTo>
                    <a:pt x="19986" y="9557"/>
                    <a:pt x="19749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5" y="9507"/>
                  </a:cubicBezTo>
                  <a:cubicBezTo>
                    <a:pt x="20303" y="9809"/>
                    <a:pt x="20517" y="10326"/>
                    <a:pt x="20945" y="10326"/>
                  </a:cubicBezTo>
                  <a:cubicBezTo>
                    <a:pt x="21211" y="10326"/>
                    <a:pt x="21425" y="10111"/>
                    <a:pt x="21425" y="9847"/>
                  </a:cubicBezTo>
                  <a:lnTo>
                    <a:pt x="21427" y="9847"/>
                  </a:lnTo>
                  <a:cubicBezTo>
                    <a:pt x="21427" y="9557"/>
                    <a:pt x="21190" y="9365"/>
                    <a:pt x="20942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6"/>
                    <a:pt x="22386" y="10326"/>
                  </a:cubicBezTo>
                  <a:cubicBezTo>
                    <a:pt x="22652" y="10326"/>
                    <a:pt x="22866" y="10111"/>
                    <a:pt x="22866" y="9847"/>
                  </a:cubicBezTo>
                  <a:cubicBezTo>
                    <a:pt x="22866" y="9557"/>
                    <a:pt x="22629" y="9365"/>
                    <a:pt x="22382" y="9365"/>
                  </a:cubicBezTo>
                  <a:close/>
                  <a:moveTo>
                    <a:pt x="416" y="9672"/>
                  </a:moveTo>
                  <a:cubicBezTo>
                    <a:pt x="186" y="9672"/>
                    <a:pt x="0" y="9858"/>
                    <a:pt x="0" y="10087"/>
                  </a:cubicBezTo>
                  <a:cubicBezTo>
                    <a:pt x="0" y="10315"/>
                    <a:pt x="186" y="10501"/>
                    <a:pt x="416" y="10501"/>
                  </a:cubicBezTo>
                  <a:lnTo>
                    <a:pt x="2096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8"/>
                    <a:pt x="2325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25" y="9672"/>
                    <a:pt x="8841" y="9858"/>
                    <a:pt x="8841" y="10086"/>
                  </a:cubicBezTo>
                  <a:cubicBezTo>
                    <a:pt x="8841" y="10315"/>
                    <a:pt x="9025" y="10501"/>
                    <a:pt x="9255" y="10501"/>
                  </a:cubicBezTo>
                  <a:lnTo>
                    <a:pt x="13667" y="10501"/>
                  </a:lnTo>
                  <a:cubicBezTo>
                    <a:pt x="13895" y="10501"/>
                    <a:pt x="14081" y="10315"/>
                    <a:pt x="14082" y="10087"/>
                  </a:cubicBezTo>
                  <a:lnTo>
                    <a:pt x="14082" y="10086"/>
                  </a:lnTo>
                  <a:cubicBezTo>
                    <a:pt x="14082" y="9858"/>
                    <a:pt x="13895" y="9672"/>
                    <a:pt x="13667" y="9672"/>
                  </a:cubicBezTo>
                  <a:close/>
                  <a:moveTo>
                    <a:pt x="416" y="11593"/>
                  </a:moveTo>
                  <a:cubicBezTo>
                    <a:pt x="186" y="11593"/>
                    <a:pt x="0" y="11778"/>
                    <a:pt x="0" y="12008"/>
                  </a:cubicBezTo>
                  <a:cubicBezTo>
                    <a:pt x="0" y="12236"/>
                    <a:pt x="186" y="12422"/>
                    <a:pt x="416" y="12422"/>
                  </a:cubicBezTo>
                  <a:lnTo>
                    <a:pt x="2096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8"/>
                    <a:pt x="2325" y="11593"/>
                    <a:pt x="2096" y="11593"/>
                  </a:cubicBezTo>
                  <a:close/>
                  <a:moveTo>
                    <a:pt x="9255" y="11593"/>
                  </a:moveTo>
                  <a:cubicBezTo>
                    <a:pt x="9025" y="11593"/>
                    <a:pt x="8841" y="11778"/>
                    <a:pt x="8841" y="12008"/>
                  </a:cubicBezTo>
                  <a:cubicBezTo>
                    <a:pt x="8841" y="12236"/>
                    <a:pt x="9025" y="12422"/>
                    <a:pt x="9255" y="12422"/>
                  </a:cubicBezTo>
                  <a:lnTo>
                    <a:pt x="13667" y="12422"/>
                  </a:lnTo>
                  <a:cubicBezTo>
                    <a:pt x="13895" y="12422"/>
                    <a:pt x="14081" y="12236"/>
                    <a:pt x="14082" y="12008"/>
                  </a:cubicBezTo>
                  <a:cubicBezTo>
                    <a:pt x="14082" y="11778"/>
                    <a:pt x="13895" y="11593"/>
                    <a:pt x="13667" y="11593"/>
                  </a:cubicBezTo>
                  <a:close/>
                  <a:moveTo>
                    <a:pt x="15179" y="13326"/>
                  </a:moveTo>
                  <a:cubicBezTo>
                    <a:pt x="15061" y="13326"/>
                    <a:pt x="14941" y="13370"/>
                    <a:pt x="14844" y="13468"/>
                  </a:cubicBezTo>
                  <a:cubicBezTo>
                    <a:pt x="14540" y="13771"/>
                    <a:pt x="14755" y="14289"/>
                    <a:pt x="15183" y="14289"/>
                  </a:cubicBezTo>
                  <a:cubicBezTo>
                    <a:pt x="15448" y="14289"/>
                    <a:pt x="15663" y="14073"/>
                    <a:pt x="15663" y="13809"/>
                  </a:cubicBezTo>
                  <a:lnTo>
                    <a:pt x="15663" y="13807"/>
                  </a:lnTo>
                  <a:cubicBezTo>
                    <a:pt x="15663" y="13518"/>
                    <a:pt x="15426" y="13326"/>
                    <a:pt x="15179" y="13326"/>
                  </a:cubicBezTo>
                  <a:close/>
                  <a:moveTo>
                    <a:pt x="16620" y="13326"/>
                  </a:moveTo>
                  <a:cubicBezTo>
                    <a:pt x="16502" y="13326"/>
                    <a:pt x="16382" y="13370"/>
                    <a:pt x="16284" y="13468"/>
                  </a:cubicBezTo>
                  <a:cubicBezTo>
                    <a:pt x="15981" y="13771"/>
                    <a:pt x="16195" y="14289"/>
                    <a:pt x="16624" y="14289"/>
                  </a:cubicBezTo>
                  <a:cubicBezTo>
                    <a:pt x="16888" y="14287"/>
                    <a:pt x="17102" y="14073"/>
                    <a:pt x="17104" y="13809"/>
                  </a:cubicBezTo>
                  <a:lnTo>
                    <a:pt x="17104" y="13807"/>
                  </a:lnTo>
                  <a:cubicBezTo>
                    <a:pt x="17104" y="13518"/>
                    <a:pt x="16867" y="13326"/>
                    <a:pt x="16620" y="13326"/>
                  </a:cubicBezTo>
                  <a:close/>
                  <a:moveTo>
                    <a:pt x="18060" y="13326"/>
                  </a:moveTo>
                  <a:cubicBezTo>
                    <a:pt x="17942" y="13326"/>
                    <a:pt x="17822" y="13370"/>
                    <a:pt x="17724" y="13468"/>
                  </a:cubicBezTo>
                  <a:cubicBezTo>
                    <a:pt x="17422" y="13771"/>
                    <a:pt x="17636" y="14289"/>
                    <a:pt x="18065" y="14289"/>
                  </a:cubicBezTo>
                  <a:cubicBezTo>
                    <a:pt x="18329" y="14289"/>
                    <a:pt x="18543" y="14073"/>
                    <a:pt x="18545" y="13809"/>
                  </a:cubicBezTo>
                  <a:lnTo>
                    <a:pt x="18545" y="13807"/>
                  </a:lnTo>
                  <a:cubicBezTo>
                    <a:pt x="18545" y="13518"/>
                    <a:pt x="18308" y="13326"/>
                    <a:pt x="18060" y="13326"/>
                  </a:cubicBezTo>
                  <a:close/>
                  <a:moveTo>
                    <a:pt x="19501" y="13326"/>
                  </a:moveTo>
                  <a:cubicBezTo>
                    <a:pt x="19383" y="13326"/>
                    <a:pt x="19263" y="13370"/>
                    <a:pt x="19165" y="13468"/>
                  </a:cubicBezTo>
                  <a:cubicBezTo>
                    <a:pt x="18863" y="13771"/>
                    <a:pt x="19076" y="14289"/>
                    <a:pt x="19504" y="14289"/>
                  </a:cubicBezTo>
                  <a:cubicBezTo>
                    <a:pt x="19770" y="14289"/>
                    <a:pt x="19984" y="14073"/>
                    <a:pt x="19986" y="13809"/>
                  </a:cubicBezTo>
                  <a:lnTo>
                    <a:pt x="19986" y="13807"/>
                  </a:lnTo>
                  <a:cubicBezTo>
                    <a:pt x="19986" y="13518"/>
                    <a:pt x="19749" y="13326"/>
                    <a:pt x="19501" y="13326"/>
                  </a:cubicBezTo>
                  <a:close/>
                  <a:moveTo>
                    <a:pt x="20942" y="13326"/>
                  </a:moveTo>
                  <a:cubicBezTo>
                    <a:pt x="20824" y="13326"/>
                    <a:pt x="20704" y="13370"/>
                    <a:pt x="20605" y="13468"/>
                  </a:cubicBezTo>
                  <a:cubicBezTo>
                    <a:pt x="20303" y="13771"/>
                    <a:pt x="20517" y="14289"/>
                    <a:pt x="20945" y="14289"/>
                  </a:cubicBezTo>
                  <a:cubicBezTo>
                    <a:pt x="21211" y="14289"/>
                    <a:pt x="21425" y="14073"/>
                    <a:pt x="21425" y="13809"/>
                  </a:cubicBezTo>
                  <a:lnTo>
                    <a:pt x="21427" y="13807"/>
                  </a:lnTo>
                  <a:cubicBezTo>
                    <a:pt x="21427" y="13518"/>
                    <a:pt x="21190" y="13326"/>
                    <a:pt x="20942" y="13326"/>
                  </a:cubicBezTo>
                  <a:close/>
                  <a:moveTo>
                    <a:pt x="22382" y="13326"/>
                  </a:moveTo>
                  <a:cubicBezTo>
                    <a:pt x="22264" y="13326"/>
                    <a:pt x="22144" y="13370"/>
                    <a:pt x="22046" y="13468"/>
                  </a:cubicBezTo>
                  <a:cubicBezTo>
                    <a:pt x="21744" y="13771"/>
                    <a:pt x="21958" y="14289"/>
                    <a:pt x="22386" y="14289"/>
                  </a:cubicBezTo>
                  <a:cubicBezTo>
                    <a:pt x="22652" y="14289"/>
                    <a:pt x="22866" y="14073"/>
                    <a:pt x="22866" y="13809"/>
                  </a:cubicBezTo>
                  <a:lnTo>
                    <a:pt x="22866" y="13807"/>
                  </a:lnTo>
                  <a:cubicBezTo>
                    <a:pt x="22866" y="13518"/>
                    <a:pt x="22629" y="13326"/>
                    <a:pt x="22382" y="13326"/>
                  </a:cubicBezTo>
                  <a:close/>
                  <a:moveTo>
                    <a:pt x="9255" y="13513"/>
                  </a:moveTo>
                  <a:cubicBezTo>
                    <a:pt x="9025" y="13513"/>
                    <a:pt x="8841" y="13699"/>
                    <a:pt x="8841" y="13929"/>
                  </a:cubicBezTo>
                  <a:cubicBezTo>
                    <a:pt x="8841" y="14157"/>
                    <a:pt x="9025" y="14342"/>
                    <a:pt x="9255" y="14342"/>
                  </a:cubicBezTo>
                  <a:lnTo>
                    <a:pt x="13667" y="14342"/>
                  </a:lnTo>
                  <a:cubicBezTo>
                    <a:pt x="13895" y="14342"/>
                    <a:pt x="14081" y="14158"/>
                    <a:pt x="14082" y="13929"/>
                  </a:cubicBezTo>
                  <a:cubicBezTo>
                    <a:pt x="14082" y="13699"/>
                    <a:pt x="13895" y="13513"/>
                    <a:pt x="13667" y="13513"/>
                  </a:cubicBezTo>
                  <a:close/>
                  <a:moveTo>
                    <a:pt x="416" y="13513"/>
                  </a:moveTo>
                  <a:cubicBezTo>
                    <a:pt x="186" y="13515"/>
                    <a:pt x="0" y="13699"/>
                    <a:pt x="0" y="13929"/>
                  </a:cubicBezTo>
                  <a:cubicBezTo>
                    <a:pt x="0" y="14158"/>
                    <a:pt x="186" y="14342"/>
                    <a:pt x="416" y="14342"/>
                  </a:cubicBezTo>
                  <a:lnTo>
                    <a:pt x="2096" y="14342"/>
                  </a:lnTo>
                  <a:cubicBezTo>
                    <a:pt x="2097" y="14342"/>
                    <a:pt x="2098" y="14342"/>
                    <a:pt x="2099" y="14342"/>
                  </a:cubicBezTo>
                  <a:cubicBezTo>
                    <a:pt x="2327" y="14342"/>
                    <a:pt x="2511" y="14157"/>
                    <a:pt x="2511" y="13929"/>
                  </a:cubicBezTo>
                  <a:cubicBezTo>
                    <a:pt x="2511" y="13699"/>
                    <a:pt x="2325" y="13513"/>
                    <a:pt x="2096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757;p50">
              <a:extLst>
                <a:ext uri="{FF2B5EF4-FFF2-40B4-BE49-F238E27FC236}">
                  <a16:creationId xmlns:a16="http://schemas.microsoft.com/office/drawing/2014/main" id="{8F1BB582-86D2-DF47-AE9F-A7941576A5CE}"/>
                </a:ext>
              </a:extLst>
            </p:cNvPr>
            <p:cNvSpPr/>
            <p:nvPr/>
          </p:nvSpPr>
          <p:spPr>
            <a:xfrm>
              <a:off x="4554675" y="3014000"/>
              <a:ext cx="571700" cy="358550"/>
            </a:xfrm>
            <a:custGeom>
              <a:avLst/>
              <a:gdLst/>
              <a:ahLst/>
              <a:cxnLst/>
              <a:rect l="l" t="t" r="r" b="b"/>
              <a:pathLst>
                <a:path w="22868" h="14342" extrusionOk="0">
                  <a:moveTo>
                    <a:pt x="416" y="67"/>
                  </a:moveTo>
                  <a:cubicBezTo>
                    <a:pt x="189" y="71"/>
                    <a:pt x="10" y="255"/>
                    <a:pt x="10" y="482"/>
                  </a:cubicBezTo>
                  <a:cubicBezTo>
                    <a:pt x="10" y="707"/>
                    <a:pt x="189" y="891"/>
                    <a:pt x="416" y="896"/>
                  </a:cubicBezTo>
                  <a:lnTo>
                    <a:pt x="2096" y="896"/>
                  </a:lnTo>
                  <a:cubicBezTo>
                    <a:pt x="2322" y="891"/>
                    <a:pt x="2502" y="707"/>
                    <a:pt x="2502" y="482"/>
                  </a:cubicBezTo>
                  <a:cubicBezTo>
                    <a:pt x="2502" y="255"/>
                    <a:pt x="2322" y="71"/>
                    <a:pt x="2096" y="67"/>
                  </a:cubicBezTo>
                  <a:close/>
                  <a:moveTo>
                    <a:pt x="3972" y="67"/>
                  </a:moveTo>
                  <a:cubicBezTo>
                    <a:pt x="3747" y="71"/>
                    <a:pt x="3567" y="255"/>
                    <a:pt x="3567" y="482"/>
                  </a:cubicBezTo>
                  <a:cubicBezTo>
                    <a:pt x="3567" y="707"/>
                    <a:pt x="3747" y="891"/>
                    <a:pt x="3972" y="896"/>
                  </a:cubicBezTo>
                  <a:lnTo>
                    <a:pt x="8385" y="896"/>
                  </a:lnTo>
                  <a:cubicBezTo>
                    <a:pt x="8613" y="896"/>
                    <a:pt x="8798" y="710"/>
                    <a:pt x="8798" y="482"/>
                  </a:cubicBezTo>
                  <a:cubicBezTo>
                    <a:pt x="8798" y="252"/>
                    <a:pt x="8613" y="67"/>
                    <a:pt x="8385" y="67"/>
                  </a:cubicBezTo>
                  <a:close/>
                  <a:moveTo>
                    <a:pt x="10257" y="0"/>
                  </a:moveTo>
                  <a:cubicBezTo>
                    <a:pt x="10139" y="0"/>
                    <a:pt x="10018" y="44"/>
                    <a:pt x="9920" y="142"/>
                  </a:cubicBezTo>
                  <a:cubicBezTo>
                    <a:pt x="9618" y="444"/>
                    <a:pt x="9832" y="962"/>
                    <a:pt x="10261" y="962"/>
                  </a:cubicBezTo>
                  <a:cubicBezTo>
                    <a:pt x="10526" y="962"/>
                    <a:pt x="10741" y="746"/>
                    <a:pt x="10741" y="482"/>
                  </a:cubicBezTo>
                  <a:cubicBezTo>
                    <a:pt x="10741" y="192"/>
                    <a:pt x="10504" y="0"/>
                    <a:pt x="10257" y="0"/>
                  </a:cubicBezTo>
                  <a:close/>
                  <a:moveTo>
                    <a:pt x="11698" y="0"/>
                  </a:moveTo>
                  <a:cubicBezTo>
                    <a:pt x="11580" y="0"/>
                    <a:pt x="11459" y="44"/>
                    <a:pt x="11361" y="142"/>
                  </a:cubicBezTo>
                  <a:cubicBezTo>
                    <a:pt x="11059" y="444"/>
                    <a:pt x="11273" y="962"/>
                    <a:pt x="11701" y="962"/>
                  </a:cubicBezTo>
                  <a:cubicBezTo>
                    <a:pt x="11966" y="962"/>
                    <a:pt x="12182" y="746"/>
                    <a:pt x="12182" y="482"/>
                  </a:cubicBezTo>
                  <a:cubicBezTo>
                    <a:pt x="12182" y="192"/>
                    <a:pt x="11945" y="0"/>
                    <a:pt x="11698" y="0"/>
                  </a:cubicBezTo>
                  <a:close/>
                  <a:moveTo>
                    <a:pt x="13138" y="1"/>
                  </a:moveTo>
                  <a:cubicBezTo>
                    <a:pt x="13020" y="1"/>
                    <a:pt x="12900" y="45"/>
                    <a:pt x="12802" y="142"/>
                  </a:cubicBezTo>
                  <a:cubicBezTo>
                    <a:pt x="12500" y="444"/>
                    <a:pt x="12714" y="962"/>
                    <a:pt x="13141" y="962"/>
                  </a:cubicBezTo>
                  <a:cubicBezTo>
                    <a:pt x="13407" y="962"/>
                    <a:pt x="13623" y="748"/>
                    <a:pt x="13623" y="482"/>
                  </a:cubicBezTo>
                  <a:lnTo>
                    <a:pt x="13621" y="482"/>
                  </a:lnTo>
                  <a:cubicBezTo>
                    <a:pt x="13621" y="192"/>
                    <a:pt x="13385" y="1"/>
                    <a:pt x="13138" y="1"/>
                  </a:cubicBezTo>
                  <a:close/>
                  <a:moveTo>
                    <a:pt x="14578" y="0"/>
                  </a:moveTo>
                  <a:cubicBezTo>
                    <a:pt x="14460" y="0"/>
                    <a:pt x="14340" y="44"/>
                    <a:pt x="14243" y="142"/>
                  </a:cubicBezTo>
                  <a:cubicBezTo>
                    <a:pt x="13941" y="444"/>
                    <a:pt x="14155" y="962"/>
                    <a:pt x="14582" y="962"/>
                  </a:cubicBezTo>
                  <a:cubicBezTo>
                    <a:pt x="14848" y="962"/>
                    <a:pt x="15062" y="746"/>
                    <a:pt x="15062" y="482"/>
                  </a:cubicBezTo>
                  <a:cubicBezTo>
                    <a:pt x="15062" y="192"/>
                    <a:pt x="14825" y="0"/>
                    <a:pt x="14578" y="0"/>
                  </a:cubicBezTo>
                  <a:close/>
                  <a:moveTo>
                    <a:pt x="16019" y="0"/>
                  </a:moveTo>
                  <a:cubicBezTo>
                    <a:pt x="15901" y="0"/>
                    <a:pt x="15781" y="44"/>
                    <a:pt x="15683" y="142"/>
                  </a:cubicBezTo>
                  <a:cubicBezTo>
                    <a:pt x="15380" y="444"/>
                    <a:pt x="15595" y="962"/>
                    <a:pt x="16023" y="962"/>
                  </a:cubicBezTo>
                  <a:cubicBezTo>
                    <a:pt x="16288" y="962"/>
                    <a:pt x="16503" y="746"/>
                    <a:pt x="16503" y="482"/>
                  </a:cubicBezTo>
                  <a:cubicBezTo>
                    <a:pt x="16503" y="192"/>
                    <a:pt x="16266" y="0"/>
                    <a:pt x="16019" y="0"/>
                  </a:cubicBezTo>
                  <a:close/>
                  <a:moveTo>
                    <a:pt x="17460" y="0"/>
                  </a:moveTo>
                  <a:cubicBezTo>
                    <a:pt x="17342" y="0"/>
                    <a:pt x="17222" y="44"/>
                    <a:pt x="17124" y="142"/>
                  </a:cubicBezTo>
                  <a:cubicBezTo>
                    <a:pt x="16821" y="444"/>
                    <a:pt x="17036" y="962"/>
                    <a:pt x="17464" y="962"/>
                  </a:cubicBezTo>
                  <a:cubicBezTo>
                    <a:pt x="17728" y="962"/>
                    <a:pt x="17944" y="746"/>
                    <a:pt x="17944" y="482"/>
                  </a:cubicBezTo>
                  <a:cubicBezTo>
                    <a:pt x="17944" y="192"/>
                    <a:pt x="17707" y="0"/>
                    <a:pt x="17460" y="0"/>
                  </a:cubicBezTo>
                  <a:close/>
                  <a:moveTo>
                    <a:pt x="416" y="1987"/>
                  </a:moveTo>
                  <a:cubicBezTo>
                    <a:pt x="186" y="1987"/>
                    <a:pt x="0" y="2173"/>
                    <a:pt x="0" y="2403"/>
                  </a:cubicBezTo>
                  <a:cubicBezTo>
                    <a:pt x="0" y="2631"/>
                    <a:pt x="186" y="2816"/>
                    <a:pt x="416" y="2816"/>
                  </a:cubicBezTo>
                  <a:lnTo>
                    <a:pt x="2096" y="2816"/>
                  </a:lnTo>
                  <a:cubicBezTo>
                    <a:pt x="2325" y="2816"/>
                    <a:pt x="2511" y="2631"/>
                    <a:pt x="2511" y="2403"/>
                  </a:cubicBezTo>
                  <a:cubicBezTo>
                    <a:pt x="2511" y="2173"/>
                    <a:pt x="2325" y="1987"/>
                    <a:pt x="2096" y="1987"/>
                  </a:cubicBezTo>
                  <a:close/>
                  <a:moveTo>
                    <a:pt x="3972" y="1987"/>
                  </a:moveTo>
                  <a:cubicBezTo>
                    <a:pt x="3743" y="1987"/>
                    <a:pt x="3557" y="2173"/>
                    <a:pt x="3557" y="2403"/>
                  </a:cubicBezTo>
                  <a:cubicBezTo>
                    <a:pt x="3557" y="2631"/>
                    <a:pt x="3743" y="2816"/>
                    <a:pt x="3972" y="2816"/>
                  </a:cubicBezTo>
                  <a:lnTo>
                    <a:pt x="8385" y="2816"/>
                  </a:lnTo>
                  <a:cubicBezTo>
                    <a:pt x="8613" y="2816"/>
                    <a:pt x="8798" y="2631"/>
                    <a:pt x="8798" y="2403"/>
                  </a:cubicBezTo>
                  <a:cubicBezTo>
                    <a:pt x="8798" y="2173"/>
                    <a:pt x="8613" y="1987"/>
                    <a:pt x="8385" y="1987"/>
                  </a:cubicBezTo>
                  <a:close/>
                  <a:moveTo>
                    <a:pt x="416" y="3908"/>
                  </a:moveTo>
                  <a:cubicBezTo>
                    <a:pt x="186" y="3910"/>
                    <a:pt x="0" y="4094"/>
                    <a:pt x="0" y="4323"/>
                  </a:cubicBezTo>
                  <a:cubicBezTo>
                    <a:pt x="0" y="4553"/>
                    <a:pt x="186" y="4737"/>
                    <a:pt x="416" y="4737"/>
                  </a:cubicBezTo>
                  <a:lnTo>
                    <a:pt x="2096" y="4737"/>
                  </a:lnTo>
                  <a:cubicBezTo>
                    <a:pt x="2097" y="4737"/>
                    <a:pt x="2098" y="4737"/>
                    <a:pt x="2099" y="4737"/>
                  </a:cubicBezTo>
                  <a:cubicBezTo>
                    <a:pt x="2327" y="4737"/>
                    <a:pt x="2511" y="4552"/>
                    <a:pt x="2511" y="4323"/>
                  </a:cubicBezTo>
                  <a:cubicBezTo>
                    <a:pt x="2511" y="4094"/>
                    <a:pt x="2325" y="3908"/>
                    <a:pt x="2096" y="3908"/>
                  </a:cubicBezTo>
                  <a:close/>
                  <a:moveTo>
                    <a:pt x="3972" y="3908"/>
                  </a:moveTo>
                  <a:cubicBezTo>
                    <a:pt x="3743" y="3910"/>
                    <a:pt x="3557" y="4094"/>
                    <a:pt x="3557" y="4323"/>
                  </a:cubicBezTo>
                  <a:cubicBezTo>
                    <a:pt x="3557" y="4553"/>
                    <a:pt x="3743" y="4737"/>
                    <a:pt x="3972" y="4737"/>
                  </a:cubicBezTo>
                  <a:lnTo>
                    <a:pt x="8385" y="4737"/>
                  </a:lnTo>
                  <a:cubicBezTo>
                    <a:pt x="8386" y="4737"/>
                    <a:pt x="8387" y="4737"/>
                    <a:pt x="8388" y="4737"/>
                  </a:cubicBezTo>
                  <a:cubicBezTo>
                    <a:pt x="8614" y="4737"/>
                    <a:pt x="8798" y="4552"/>
                    <a:pt x="8798" y="4323"/>
                  </a:cubicBezTo>
                  <a:cubicBezTo>
                    <a:pt x="8798" y="4094"/>
                    <a:pt x="8613" y="3908"/>
                    <a:pt x="8385" y="3908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3"/>
                  </a:cubicBezTo>
                  <a:cubicBezTo>
                    <a:pt x="9618" y="4287"/>
                    <a:pt x="9832" y="4803"/>
                    <a:pt x="10260" y="4803"/>
                  </a:cubicBezTo>
                  <a:cubicBezTo>
                    <a:pt x="10526" y="4803"/>
                    <a:pt x="10741" y="4589"/>
                    <a:pt x="10741" y="4323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7" y="3842"/>
                  </a:moveTo>
                  <a:cubicBezTo>
                    <a:pt x="11579" y="3842"/>
                    <a:pt x="11459" y="3886"/>
                    <a:pt x="11361" y="3983"/>
                  </a:cubicBezTo>
                  <a:cubicBezTo>
                    <a:pt x="11059" y="4287"/>
                    <a:pt x="11273" y="4803"/>
                    <a:pt x="11701" y="4803"/>
                  </a:cubicBezTo>
                  <a:cubicBezTo>
                    <a:pt x="11966" y="4803"/>
                    <a:pt x="12182" y="4589"/>
                    <a:pt x="12182" y="4323"/>
                  </a:cubicBezTo>
                  <a:cubicBezTo>
                    <a:pt x="12181" y="4034"/>
                    <a:pt x="11944" y="3842"/>
                    <a:pt x="11697" y="3842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3" y="3983"/>
                  </a:cubicBezTo>
                  <a:cubicBezTo>
                    <a:pt x="13941" y="4287"/>
                    <a:pt x="14155" y="4803"/>
                    <a:pt x="14582" y="4803"/>
                  </a:cubicBezTo>
                  <a:cubicBezTo>
                    <a:pt x="14848" y="4803"/>
                    <a:pt x="15062" y="4589"/>
                    <a:pt x="15062" y="4323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3"/>
                  </a:cubicBezTo>
                  <a:cubicBezTo>
                    <a:pt x="15380" y="4286"/>
                    <a:pt x="15595" y="4803"/>
                    <a:pt x="16023" y="4803"/>
                  </a:cubicBezTo>
                  <a:cubicBezTo>
                    <a:pt x="16288" y="4803"/>
                    <a:pt x="16503" y="4589"/>
                    <a:pt x="16503" y="4323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3"/>
                  </a:cubicBezTo>
                  <a:cubicBezTo>
                    <a:pt x="16821" y="4287"/>
                    <a:pt x="17036" y="4803"/>
                    <a:pt x="17464" y="4803"/>
                  </a:cubicBezTo>
                  <a:cubicBezTo>
                    <a:pt x="17728" y="4803"/>
                    <a:pt x="17944" y="4589"/>
                    <a:pt x="17944" y="4323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13137" y="3842"/>
                  </a:moveTo>
                  <a:cubicBezTo>
                    <a:pt x="13020" y="3842"/>
                    <a:pt x="12899" y="3886"/>
                    <a:pt x="12802" y="3983"/>
                  </a:cubicBezTo>
                  <a:cubicBezTo>
                    <a:pt x="12500" y="4287"/>
                    <a:pt x="12714" y="4803"/>
                    <a:pt x="13141" y="4803"/>
                  </a:cubicBezTo>
                  <a:cubicBezTo>
                    <a:pt x="13142" y="4803"/>
                    <a:pt x="13143" y="4803"/>
                    <a:pt x="13144" y="4803"/>
                  </a:cubicBezTo>
                  <a:cubicBezTo>
                    <a:pt x="13409" y="4803"/>
                    <a:pt x="13623" y="4588"/>
                    <a:pt x="13623" y="4323"/>
                  </a:cubicBezTo>
                  <a:lnTo>
                    <a:pt x="13621" y="4323"/>
                  </a:lnTo>
                  <a:cubicBezTo>
                    <a:pt x="13621" y="4034"/>
                    <a:pt x="13384" y="3842"/>
                    <a:pt x="13137" y="3842"/>
                  </a:cubicBezTo>
                  <a:close/>
                  <a:moveTo>
                    <a:pt x="416" y="5830"/>
                  </a:moveTo>
                  <a:cubicBezTo>
                    <a:pt x="186" y="5830"/>
                    <a:pt x="0" y="6016"/>
                    <a:pt x="0" y="6244"/>
                  </a:cubicBezTo>
                  <a:cubicBezTo>
                    <a:pt x="0" y="6474"/>
                    <a:pt x="186" y="6659"/>
                    <a:pt x="416" y="6659"/>
                  </a:cubicBezTo>
                  <a:lnTo>
                    <a:pt x="2096" y="6659"/>
                  </a:lnTo>
                  <a:cubicBezTo>
                    <a:pt x="2325" y="6659"/>
                    <a:pt x="2511" y="6474"/>
                    <a:pt x="2511" y="6244"/>
                  </a:cubicBezTo>
                  <a:cubicBezTo>
                    <a:pt x="2511" y="6016"/>
                    <a:pt x="2325" y="5830"/>
                    <a:pt x="2096" y="5830"/>
                  </a:cubicBezTo>
                  <a:close/>
                  <a:moveTo>
                    <a:pt x="3972" y="5830"/>
                  </a:moveTo>
                  <a:cubicBezTo>
                    <a:pt x="3743" y="5830"/>
                    <a:pt x="3557" y="6016"/>
                    <a:pt x="3557" y="6244"/>
                  </a:cubicBezTo>
                  <a:cubicBezTo>
                    <a:pt x="3557" y="6474"/>
                    <a:pt x="3743" y="6659"/>
                    <a:pt x="3972" y="6659"/>
                  </a:cubicBezTo>
                  <a:lnTo>
                    <a:pt x="8385" y="6659"/>
                  </a:lnTo>
                  <a:cubicBezTo>
                    <a:pt x="8613" y="6659"/>
                    <a:pt x="8798" y="6474"/>
                    <a:pt x="8798" y="6244"/>
                  </a:cubicBezTo>
                  <a:cubicBezTo>
                    <a:pt x="8798" y="6016"/>
                    <a:pt x="8613" y="5830"/>
                    <a:pt x="8385" y="5830"/>
                  </a:cubicBezTo>
                  <a:close/>
                  <a:moveTo>
                    <a:pt x="416" y="7751"/>
                  </a:moveTo>
                  <a:cubicBezTo>
                    <a:pt x="186" y="7751"/>
                    <a:pt x="0" y="7936"/>
                    <a:pt x="0" y="8165"/>
                  </a:cubicBezTo>
                  <a:cubicBezTo>
                    <a:pt x="0" y="8394"/>
                    <a:pt x="186" y="8580"/>
                    <a:pt x="416" y="8580"/>
                  </a:cubicBezTo>
                  <a:lnTo>
                    <a:pt x="2096" y="8580"/>
                  </a:lnTo>
                  <a:cubicBezTo>
                    <a:pt x="2325" y="8580"/>
                    <a:pt x="2511" y="8394"/>
                    <a:pt x="2511" y="8165"/>
                  </a:cubicBezTo>
                  <a:cubicBezTo>
                    <a:pt x="2511" y="7936"/>
                    <a:pt x="2325" y="7751"/>
                    <a:pt x="2096" y="7751"/>
                  </a:cubicBezTo>
                  <a:close/>
                  <a:moveTo>
                    <a:pt x="3972" y="7751"/>
                  </a:moveTo>
                  <a:cubicBezTo>
                    <a:pt x="3743" y="7751"/>
                    <a:pt x="3557" y="7936"/>
                    <a:pt x="3557" y="8165"/>
                  </a:cubicBezTo>
                  <a:cubicBezTo>
                    <a:pt x="3557" y="8394"/>
                    <a:pt x="3743" y="8580"/>
                    <a:pt x="3972" y="8580"/>
                  </a:cubicBezTo>
                  <a:lnTo>
                    <a:pt x="8385" y="8580"/>
                  </a:lnTo>
                  <a:cubicBezTo>
                    <a:pt x="8613" y="8580"/>
                    <a:pt x="8798" y="8394"/>
                    <a:pt x="8798" y="8165"/>
                  </a:cubicBezTo>
                  <a:cubicBezTo>
                    <a:pt x="8798" y="7936"/>
                    <a:pt x="8613" y="7751"/>
                    <a:pt x="8385" y="7751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4" y="9506"/>
                  </a:cubicBezTo>
                  <a:cubicBezTo>
                    <a:pt x="14540" y="9808"/>
                    <a:pt x="14755" y="10326"/>
                    <a:pt x="15183" y="10326"/>
                  </a:cubicBezTo>
                  <a:cubicBezTo>
                    <a:pt x="15448" y="10326"/>
                    <a:pt x="15663" y="10110"/>
                    <a:pt x="15663" y="9846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6"/>
                  </a:cubicBezTo>
                  <a:cubicBezTo>
                    <a:pt x="15981" y="9808"/>
                    <a:pt x="16195" y="10326"/>
                    <a:pt x="16624" y="10326"/>
                  </a:cubicBezTo>
                  <a:cubicBezTo>
                    <a:pt x="16888" y="10326"/>
                    <a:pt x="17104" y="10110"/>
                    <a:pt x="17104" y="9846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0" y="9365"/>
                  </a:moveTo>
                  <a:cubicBezTo>
                    <a:pt x="17942" y="9365"/>
                    <a:pt x="17822" y="9409"/>
                    <a:pt x="17724" y="9506"/>
                  </a:cubicBezTo>
                  <a:cubicBezTo>
                    <a:pt x="17422" y="9808"/>
                    <a:pt x="17636" y="10326"/>
                    <a:pt x="18065" y="10326"/>
                  </a:cubicBezTo>
                  <a:cubicBezTo>
                    <a:pt x="18329" y="10326"/>
                    <a:pt x="18545" y="10110"/>
                    <a:pt x="18545" y="9846"/>
                  </a:cubicBezTo>
                  <a:cubicBezTo>
                    <a:pt x="18545" y="9557"/>
                    <a:pt x="18308" y="9365"/>
                    <a:pt x="18060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6"/>
                  </a:cubicBezTo>
                  <a:cubicBezTo>
                    <a:pt x="18863" y="9808"/>
                    <a:pt x="19076" y="10326"/>
                    <a:pt x="19504" y="10326"/>
                  </a:cubicBezTo>
                  <a:cubicBezTo>
                    <a:pt x="19770" y="10326"/>
                    <a:pt x="19986" y="10110"/>
                    <a:pt x="19986" y="9846"/>
                  </a:cubicBezTo>
                  <a:cubicBezTo>
                    <a:pt x="19986" y="9557"/>
                    <a:pt x="19749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5" y="9506"/>
                  </a:cubicBezTo>
                  <a:cubicBezTo>
                    <a:pt x="20303" y="9808"/>
                    <a:pt x="20517" y="10326"/>
                    <a:pt x="20945" y="10326"/>
                  </a:cubicBezTo>
                  <a:cubicBezTo>
                    <a:pt x="21211" y="10326"/>
                    <a:pt x="21427" y="10110"/>
                    <a:pt x="21425" y="9846"/>
                  </a:cubicBezTo>
                  <a:lnTo>
                    <a:pt x="21427" y="9846"/>
                  </a:lnTo>
                  <a:cubicBezTo>
                    <a:pt x="21426" y="9557"/>
                    <a:pt x="21189" y="9365"/>
                    <a:pt x="20942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6"/>
                  </a:cubicBezTo>
                  <a:cubicBezTo>
                    <a:pt x="21744" y="9808"/>
                    <a:pt x="21958" y="10326"/>
                    <a:pt x="22386" y="10326"/>
                  </a:cubicBezTo>
                  <a:cubicBezTo>
                    <a:pt x="22652" y="10326"/>
                    <a:pt x="22867" y="10110"/>
                    <a:pt x="22866" y="9846"/>
                  </a:cubicBezTo>
                  <a:cubicBezTo>
                    <a:pt x="22866" y="9557"/>
                    <a:pt x="22629" y="9365"/>
                    <a:pt x="22382" y="9365"/>
                  </a:cubicBezTo>
                  <a:close/>
                  <a:moveTo>
                    <a:pt x="416" y="9672"/>
                  </a:moveTo>
                  <a:cubicBezTo>
                    <a:pt x="189" y="9676"/>
                    <a:pt x="10" y="9860"/>
                    <a:pt x="10" y="10087"/>
                  </a:cubicBezTo>
                  <a:cubicBezTo>
                    <a:pt x="10" y="10312"/>
                    <a:pt x="189" y="10496"/>
                    <a:pt x="416" y="10501"/>
                  </a:cubicBezTo>
                  <a:lnTo>
                    <a:pt x="2096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7"/>
                    <a:pt x="2325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30" y="9676"/>
                    <a:pt x="8849" y="9860"/>
                    <a:pt x="8849" y="10087"/>
                  </a:cubicBezTo>
                  <a:cubicBezTo>
                    <a:pt x="8849" y="10312"/>
                    <a:pt x="9030" y="10496"/>
                    <a:pt x="9255" y="10501"/>
                  </a:cubicBezTo>
                  <a:lnTo>
                    <a:pt x="13667" y="10501"/>
                  </a:lnTo>
                  <a:cubicBezTo>
                    <a:pt x="13897" y="10501"/>
                    <a:pt x="14082" y="10315"/>
                    <a:pt x="14082" y="10087"/>
                  </a:cubicBezTo>
                  <a:cubicBezTo>
                    <a:pt x="14082" y="9857"/>
                    <a:pt x="13895" y="9672"/>
                    <a:pt x="13667" y="9672"/>
                  </a:cubicBezTo>
                  <a:close/>
                  <a:moveTo>
                    <a:pt x="416" y="11592"/>
                  </a:moveTo>
                  <a:cubicBezTo>
                    <a:pt x="186" y="11592"/>
                    <a:pt x="0" y="11778"/>
                    <a:pt x="0" y="12007"/>
                  </a:cubicBezTo>
                  <a:cubicBezTo>
                    <a:pt x="0" y="12236"/>
                    <a:pt x="186" y="12421"/>
                    <a:pt x="416" y="12421"/>
                  </a:cubicBezTo>
                  <a:lnTo>
                    <a:pt x="2096" y="12421"/>
                  </a:lnTo>
                  <a:cubicBezTo>
                    <a:pt x="2325" y="12421"/>
                    <a:pt x="2511" y="12236"/>
                    <a:pt x="2511" y="12007"/>
                  </a:cubicBezTo>
                  <a:cubicBezTo>
                    <a:pt x="2511" y="11778"/>
                    <a:pt x="2325" y="11592"/>
                    <a:pt x="2096" y="11592"/>
                  </a:cubicBezTo>
                  <a:close/>
                  <a:moveTo>
                    <a:pt x="9255" y="11592"/>
                  </a:moveTo>
                  <a:cubicBezTo>
                    <a:pt x="9025" y="11592"/>
                    <a:pt x="8841" y="11778"/>
                    <a:pt x="8841" y="12007"/>
                  </a:cubicBezTo>
                  <a:cubicBezTo>
                    <a:pt x="8841" y="12236"/>
                    <a:pt x="9025" y="12421"/>
                    <a:pt x="9255" y="12421"/>
                  </a:cubicBezTo>
                  <a:lnTo>
                    <a:pt x="13667" y="12421"/>
                  </a:lnTo>
                  <a:cubicBezTo>
                    <a:pt x="13895" y="12421"/>
                    <a:pt x="14082" y="12236"/>
                    <a:pt x="14082" y="12007"/>
                  </a:cubicBezTo>
                  <a:cubicBezTo>
                    <a:pt x="14082" y="11778"/>
                    <a:pt x="13895" y="11592"/>
                    <a:pt x="13667" y="11592"/>
                  </a:cubicBezTo>
                  <a:close/>
                  <a:moveTo>
                    <a:pt x="15180" y="13326"/>
                  </a:moveTo>
                  <a:cubicBezTo>
                    <a:pt x="15062" y="13326"/>
                    <a:pt x="14941" y="13370"/>
                    <a:pt x="14844" y="13469"/>
                  </a:cubicBezTo>
                  <a:cubicBezTo>
                    <a:pt x="14540" y="13771"/>
                    <a:pt x="14755" y="14288"/>
                    <a:pt x="15183" y="14288"/>
                  </a:cubicBezTo>
                  <a:cubicBezTo>
                    <a:pt x="15448" y="14288"/>
                    <a:pt x="15663" y="14073"/>
                    <a:pt x="15663" y="13809"/>
                  </a:cubicBezTo>
                  <a:cubicBezTo>
                    <a:pt x="15663" y="13518"/>
                    <a:pt x="15427" y="13326"/>
                    <a:pt x="15180" y="13326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1"/>
                    <a:pt x="16284" y="13469"/>
                  </a:cubicBezTo>
                  <a:cubicBezTo>
                    <a:pt x="15981" y="13771"/>
                    <a:pt x="16195" y="14288"/>
                    <a:pt x="16624" y="14288"/>
                  </a:cubicBezTo>
                  <a:cubicBezTo>
                    <a:pt x="16888" y="14288"/>
                    <a:pt x="17102" y="14073"/>
                    <a:pt x="17104" y="13809"/>
                  </a:cubicBezTo>
                  <a:cubicBezTo>
                    <a:pt x="17104" y="13519"/>
                    <a:pt x="16867" y="13327"/>
                    <a:pt x="16620" y="13327"/>
                  </a:cubicBezTo>
                  <a:close/>
                  <a:moveTo>
                    <a:pt x="18061" y="13326"/>
                  </a:moveTo>
                  <a:cubicBezTo>
                    <a:pt x="17943" y="13326"/>
                    <a:pt x="17822" y="13370"/>
                    <a:pt x="17724" y="13469"/>
                  </a:cubicBezTo>
                  <a:cubicBezTo>
                    <a:pt x="17422" y="13771"/>
                    <a:pt x="17636" y="14288"/>
                    <a:pt x="18065" y="14288"/>
                  </a:cubicBezTo>
                  <a:cubicBezTo>
                    <a:pt x="18329" y="14288"/>
                    <a:pt x="18545" y="14073"/>
                    <a:pt x="18545" y="13809"/>
                  </a:cubicBezTo>
                  <a:cubicBezTo>
                    <a:pt x="18545" y="13518"/>
                    <a:pt x="18308" y="13326"/>
                    <a:pt x="18061" y="13326"/>
                  </a:cubicBezTo>
                  <a:close/>
                  <a:moveTo>
                    <a:pt x="19502" y="13326"/>
                  </a:moveTo>
                  <a:cubicBezTo>
                    <a:pt x="19384" y="13326"/>
                    <a:pt x="19263" y="13370"/>
                    <a:pt x="19165" y="13469"/>
                  </a:cubicBezTo>
                  <a:cubicBezTo>
                    <a:pt x="18863" y="13771"/>
                    <a:pt x="19076" y="14288"/>
                    <a:pt x="19504" y="14288"/>
                  </a:cubicBezTo>
                  <a:cubicBezTo>
                    <a:pt x="19770" y="14288"/>
                    <a:pt x="19984" y="14073"/>
                    <a:pt x="19986" y="13809"/>
                  </a:cubicBezTo>
                  <a:cubicBezTo>
                    <a:pt x="19986" y="13518"/>
                    <a:pt x="19749" y="13326"/>
                    <a:pt x="19502" y="13326"/>
                  </a:cubicBezTo>
                  <a:close/>
                  <a:moveTo>
                    <a:pt x="20943" y="13326"/>
                  </a:moveTo>
                  <a:cubicBezTo>
                    <a:pt x="20825" y="13326"/>
                    <a:pt x="20704" y="13370"/>
                    <a:pt x="20605" y="13469"/>
                  </a:cubicBezTo>
                  <a:cubicBezTo>
                    <a:pt x="20303" y="13771"/>
                    <a:pt x="20517" y="14288"/>
                    <a:pt x="20945" y="14288"/>
                  </a:cubicBezTo>
                  <a:cubicBezTo>
                    <a:pt x="21211" y="14288"/>
                    <a:pt x="21425" y="14073"/>
                    <a:pt x="21425" y="13809"/>
                  </a:cubicBezTo>
                  <a:lnTo>
                    <a:pt x="21427" y="13809"/>
                  </a:lnTo>
                  <a:cubicBezTo>
                    <a:pt x="21427" y="13518"/>
                    <a:pt x="21190" y="13326"/>
                    <a:pt x="20943" y="13326"/>
                  </a:cubicBezTo>
                  <a:close/>
                  <a:moveTo>
                    <a:pt x="22383" y="13326"/>
                  </a:moveTo>
                  <a:cubicBezTo>
                    <a:pt x="22265" y="13326"/>
                    <a:pt x="22144" y="13370"/>
                    <a:pt x="22046" y="13469"/>
                  </a:cubicBezTo>
                  <a:cubicBezTo>
                    <a:pt x="21744" y="13771"/>
                    <a:pt x="21958" y="14288"/>
                    <a:pt x="22386" y="14288"/>
                  </a:cubicBezTo>
                  <a:cubicBezTo>
                    <a:pt x="22652" y="14288"/>
                    <a:pt x="22866" y="14073"/>
                    <a:pt x="22866" y="13809"/>
                  </a:cubicBezTo>
                  <a:cubicBezTo>
                    <a:pt x="22866" y="13518"/>
                    <a:pt x="22629" y="13326"/>
                    <a:pt x="22383" y="13326"/>
                  </a:cubicBezTo>
                  <a:close/>
                  <a:moveTo>
                    <a:pt x="416" y="13513"/>
                  </a:moveTo>
                  <a:cubicBezTo>
                    <a:pt x="186" y="13513"/>
                    <a:pt x="0" y="13698"/>
                    <a:pt x="0" y="13928"/>
                  </a:cubicBezTo>
                  <a:cubicBezTo>
                    <a:pt x="0" y="14156"/>
                    <a:pt x="186" y="14342"/>
                    <a:pt x="416" y="14342"/>
                  </a:cubicBezTo>
                  <a:lnTo>
                    <a:pt x="2096" y="14342"/>
                  </a:lnTo>
                  <a:cubicBezTo>
                    <a:pt x="2097" y="14342"/>
                    <a:pt x="2098" y="14342"/>
                    <a:pt x="2099" y="14342"/>
                  </a:cubicBezTo>
                  <a:cubicBezTo>
                    <a:pt x="2327" y="14342"/>
                    <a:pt x="2511" y="14155"/>
                    <a:pt x="2511" y="13928"/>
                  </a:cubicBezTo>
                  <a:cubicBezTo>
                    <a:pt x="2511" y="13698"/>
                    <a:pt x="2325" y="13513"/>
                    <a:pt x="2096" y="13513"/>
                  </a:cubicBezTo>
                  <a:close/>
                  <a:moveTo>
                    <a:pt x="9255" y="13513"/>
                  </a:moveTo>
                  <a:cubicBezTo>
                    <a:pt x="9025" y="13513"/>
                    <a:pt x="8841" y="13698"/>
                    <a:pt x="8841" y="13928"/>
                  </a:cubicBezTo>
                  <a:cubicBezTo>
                    <a:pt x="8841" y="14156"/>
                    <a:pt x="9025" y="14342"/>
                    <a:pt x="9255" y="14342"/>
                  </a:cubicBezTo>
                  <a:lnTo>
                    <a:pt x="13667" y="14342"/>
                  </a:lnTo>
                  <a:cubicBezTo>
                    <a:pt x="13668" y="14342"/>
                    <a:pt x="13669" y="14342"/>
                    <a:pt x="13670" y="14342"/>
                  </a:cubicBezTo>
                  <a:cubicBezTo>
                    <a:pt x="13897" y="14342"/>
                    <a:pt x="14082" y="14155"/>
                    <a:pt x="14082" y="13928"/>
                  </a:cubicBezTo>
                  <a:cubicBezTo>
                    <a:pt x="14082" y="13698"/>
                    <a:pt x="13895" y="13513"/>
                    <a:pt x="13667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758;p50">
              <a:extLst>
                <a:ext uri="{FF2B5EF4-FFF2-40B4-BE49-F238E27FC236}">
                  <a16:creationId xmlns:a16="http://schemas.microsoft.com/office/drawing/2014/main" id="{F1B9A9D5-602E-1D4C-AFD5-522C5ACCB4C3}"/>
                </a:ext>
              </a:extLst>
            </p:cNvPr>
            <p:cNvSpPr/>
            <p:nvPr/>
          </p:nvSpPr>
          <p:spPr>
            <a:xfrm>
              <a:off x="4554675" y="340755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6" y="67"/>
                  </a:moveTo>
                  <a:cubicBezTo>
                    <a:pt x="189" y="72"/>
                    <a:pt x="10" y="256"/>
                    <a:pt x="10" y="483"/>
                  </a:cubicBezTo>
                  <a:cubicBezTo>
                    <a:pt x="10" y="708"/>
                    <a:pt x="189" y="892"/>
                    <a:pt x="416" y="896"/>
                  </a:cubicBezTo>
                  <a:lnTo>
                    <a:pt x="2096" y="896"/>
                  </a:lnTo>
                  <a:cubicBezTo>
                    <a:pt x="2322" y="892"/>
                    <a:pt x="2502" y="708"/>
                    <a:pt x="2502" y="483"/>
                  </a:cubicBezTo>
                  <a:cubicBezTo>
                    <a:pt x="2502" y="256"/>
                    <a:pt x="2322" y="72"/>
                    <a:pt x="2096" y="67"/>
                  </a:cubicBezTo>
                  <a:close/>
                  <a:moveTo>
                    <a:pt x="3972" y="67"/>
                  </a:moveTo>
                  <a:cubicBezTo>
                    <a:pt x="3747" y="72"/>
                    <a:pt x="3567" y="256"/>
                    <a:pt x="3567" y="483"/>
                  </a:cubicBezTo>
                  <a:cubicBezTo>
                    <a:pt x="3567" y="708"/>
                    <a:pt x="3747" y="892"/>
                    <a:pt x="3972" y="896"/>
                  </a:cubicBezTo>
                  <a:lnTo>
                    <a:pt x="8385" y="896"/>
                  </a:lnTo>
                  <a:cubicBezTo>
                    <a:pt x="8613" y="896"/>
                    <a:pt x="8798" y="711"/>
                    <a:pt x="8798" y="481"/>
                  </a:cubicBezTo>
                  <a:cubicBezTo>
                    <a:pt x="8798" y="253"/>
                    <a:pt x="8613" y="67"/>
                    <a:pt x="8385" y="67"/>
                  </a:cubicBezTo>
                  <a:close/>
                  <a:moveTo>
                    <a:pt x="10257" y="1"/>
                  </a:moveTo>
                  <a:cubicBezTo>
                    <a:pt x="10139" y="1"/>
                    <a:pt x="10018" y="45"/>
                    <a:pt x="9920" y="143"/>
                  </a:cubicBezTo>
                  <a:cubicBezTo>
                    <a:pt x="9618" y="445"/>
                    <a:pt x="9832" y="962"/>
                    <a:pt x="10260" y="962"/>
                  </a:cubicBezTo>
                  <a:cubicBezTo>
                    <a:pt x="10526" y="962"/>
                    <a:pt x="10741" y="747"/>
                    <a:pt x="10741" y="483"/>
                  </a:cubicBezTo>
                  <a:cubicBezTo>
                    <a:pt x="10741" y="192"/>
                    <a:pt x="10505" y="1"/>
                    <a:pt x="10257" y="1"/>
                  </a:cubicBezTo>
                  <a:close/>
                  <a:moveTo>
                    <a:pt x="11698" y="1"/>
                  </a:moveTo>
                  <a:cubicBezTo>
                    <a:pt x="11580" y="1"/>
                    <a:pt x="11459" y="45"/>
                    <a:pt x="11361" y="143"/>
                  </a:cubicBezTo>
                  <a:cubicBezTo>
                    <a:pt x="11059" y="445"/>
                    <a:pt x="11273" y="962"/>
                    <a:pt x="11701" y="962"/>
                  </a:cubicBezTo>
                  <a:cubicBezTo>
                    <a:pt x="11966" y="962"/>
                    <a:pt x="12182" y="747"/>
                    <a:pt x="12182" y="483"/>
                  </a:cubicBezTo>
                  <a:cubicBezTo>
                    <a:pt x="12181" y="192"/>
                    <a:pt x="11945" y="1"/>
                    <a:pt x="11698" y="1"/>
                  </a:cubicBezTo>
                  <a:close/>
                  <a:moveTo>
                    <a:pt x="13137" y="2"/>
                  </a:moveTo>
                  <a:cubicBezTo>
                    <a:pt x="13020" y="2"/>
                    <a:pt x="12899" y="45"/>
                    <a:pt x="12802" y="143"/>
                  </a:cubicBezTo>
                  <a:cubicBezTo>
                    <a:pt x="12500" y="445"/>
                    <a:pt x="12714" y="962"/>
                    <a:pt x="13141" y="962"/>
                  </a:cubicBezTo>
                  <a:cubicBezTo>
                    <a:pt x="13407" y="962"/>
                    <a:pt x="13623" y="747"/>
                    <a:pt x="13623" y="483"/>
                  </a:cubicBezTo>
                  <a:lnTo>
                    <a:pt x="13621" y="483"/>
                  </a:lnTo>
                  <a:cubicBezTo>
                    <a:pt x="13621" y="193"/>
                    <a:pt x="13384" y="2"/>
                    <a:pt x="13137" y="2"/>
                  </a:cubicBezTo>
                  <a:close/>
                  <a:moveTo>
                    <a:pt x="14579" y="1"/>
                  </a:moveTo>
                  <a:cubicBezTo>
                    <a:pt x="14461" y="1"/>
                    <a:pt x="14340" y="45"/>
                    <a:pt x="14243" y="143"/>
                  </a:cubicBezTo>
                  <a:cubicBezTo>
                    <a:pt x="13941" y="445"/>
                    <a:pt x="14155" y="962"/>
                    <a:pt x="14582" y="962"/>
                  </a:cubicBezTo>
                  <a:cubicBezTo>
                    <a:pt x="14848" y="962"/>
                    <a:pt x="15062" y="747"/>
                    <a:pt x="15062" y="483"/>
                  </a:cubicBezTo>
                  <a:cubicBezTo>
                    <a:pt x="15062" y="192"/>
                    <a:pt x="14826" y="1"/>
                    <a:pt x="14579" y="1"/>
                  </a:cubicBezTo>
                  <a:close/>
                  <a:moveTo>
                    <a:pt x="16020" y="1"/>
                  </a:moveTo>
                  <a:cubicBezTo>
                    <a:pt x="15902" y="1"/>
                    <a:pt x="15781" y="45"/>
                    <a:pt x="15683" y="143"/>
                  </a:cubicBezTo>
                  <a:cubicBezTo>
                    <a:pt x="15380" y="445"/>
                    <a:pt x="15595" y="962"/>
                    <a:pt x="16023" y="962"/>
                  </a:cubicBezTo>
                  <a:cubicBezTo>
                    <a:pt x="16288" y="962"/>
                    <a:pt x="16503" y="747"/>
                    <a:pt x="16503" y="483"/>
                  </a:cubicBezTo>
                  <a:cubicBezTo>
                    <a:pt x="16503" y="192"/>
                    <a:pt x="16266" y="1"/>
                    <a:pt x="16020" y="1"/>
                  </a:cubicBezTo>
                  <a:close/>
                  <a:moveTo>
                    <a:pt x="17461" y="1"/>
                  </a:moveTo>
                  <a:cubicBezTo>
                    <a:pt x="17343" y="1"/>
                    <a:pt x="17222" y="45"/>
                    <a:pt x="17124" y="143"/>
                  </a:cubicBezTo>
                  <a:cubicBezTo>
                    <a:pt x="16821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3"/>
                  </a:cubicBezTo>
                  <a:cubicBezTo>
                    <a:pt x="17944" y="192"/>
                    <a:pt x="17707" y="1"/>
                    <a:pt x="17461" y="1"/>
                  </a:cubicBezTo>
                  <a:close/>
                  <a:moveTo>
                    <a:pt x="416" y="1988"/>
                  </a:moveTo>
                  <a:cubicBezTo>
                    <a:pt x="189" y="1993"/>
                    <a:pt x="10" y="2177"/>
                    <a:pt x="10" y="2403"/>
                  </a:cubicBezTo>
                  <a:cubicBezTo>
                    <a:pt x="10" y="2628"/>
                    <a:pt x="189" y="2812"/>
                    <a:pt x="416" y="2817"/>
                  </a:cubicBezTo>
                  <a:lnTo>
                    <a:pt x="2096" y="2817"/>
                  </a:lnTo>
                  <a:cubicBezTo>
                    <a:pt x="2325" y="2817"/>
                    <a:pt x="2511" y="2631"/>
                    <a:pt x="2511" y="2403"/>
                  </a:cubicBezTo>
                  <a:cubicBezTo>
                    <a:pt x="2511" y="2174"/>
                    <a:pt x="2325" y="1988"/>
                    <a:pt x="2096" y="1988"/>
                  </a:cubicBezTo>
                  <a:close/>
                  <a:moveTo>
                    <a:pt x="3972" y="1988"/>
                  </a:moveTo>
                  <a:cubicBezTo>
                    <a:pt x="3747" y="1993"/>
                    <a:pt x="3567" y="2177"/>
                    <a:pt x="3567" y="2403"/>
                  </a:cubicBezTo>
                  <a:cubicBezTo>
                    <a:pt x="3567" y="2628"/>
                    <a:pt x="3747" y="2812"/>
                    <a:pt x="3972" y="2817"/>
                  </a:cubicBezTo>
                  <a:lnTo>
                    <a:pt x="8385" y="2817"/>
                  </a:lnTo>
                  <a:cubicBezTo>
                    <a:pt x="8613" y="2817"/>
                    <a:pt x="8798" y="2631"/>
                    <a:pt x="8798" y="2403"/>
                  </a:cubicBezTo>
                  <a:cubicBezTo>
                    <a:pt x="8798" y="2174"/>
                    <a:pt x="8613" y="1988"/>
                    <a:pt x="8385" y="1988"/>
                  </a:cubicBezTo>
                  <a:close/>
                  <a:moveTo>
                    <a:pt x="416" y="3909"/>
                  </a:moveTo>
                  <a:cubicBezTo>
                    <a:pt x="186" y="3909"/>
                    <a:pt x="0" y="4094"/>
                    <a:pt x="0" y="4324"/>
                  </a:cubicBezTo>
                  <a:cubicBezTo>
                    <a:pt x="0" y="4552"/>
                    <a:pt x="186" y="4738"/>
                    <a:pt x="416" y="4738"/>
                  </a:cubicBezTo>
                  <a:lnTo>
                    <a:pt x="2096" y="4738"/>
                  </a:lnTo>
                  <a:cubicBezTo>
                    <a:pt x="2325" y="4738"/>
                    <a:pt x="2511" y="4552"/>
                    <a:pt x="2511" y="4324"/>
                  </a:cubicBezTo>
                  <a:cubicBezTo>
                    <a:pt x="2511" y="4094"/>
                    <a:pt x="2325" y="3909"/>
                    <a:pt x="2096" y="3909"/>
                  </a:cubicBezTo>
                  <a:close/>
                  <a:moveTo>
                    <a:pt x="3972" y="3909"/>
                  </a:moveTo>
                  <a:cubicBezTo>
                    <a:pt x="3743" y="3909"/>
                    <a:pt x="3557" y="4094"/>
                    <a:pt x="3557" y="4324"/>
                  </a:cubicBezTo>
                  <a:cubicBezTo>
                    <a:pt x="3557" y="4552"/>
                    <a:pt x="3743" y="4738"/>
                    <a:pt x="3972" y="4738"/>
                  </a:cubicBezTo>
                  <a:lnTo>
                    <a:pt x="8385" y="4738"/>
                  </a:lnTo>
                  <a:cubicBezTo>
                    <a:pt x="8613" y="4738"/>
                    <a:pt x="8798" y="4552"/>
                    <a:pt x="8798" y="4324"/>
                  </a:cubicBezTo>
                  <a:cubicBezTo>
                    <a:pt x="8798" y="4094"/>
                    <a:pt x="8613" y="3909"/>
                    <a:pt x="8385" y="3909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4"/>
                  </a:cubicBezTo>
                  <a:cubicBezTo>
                    <a:pt x="9618" y="4286"/>
                    <a:pt x="9832" y="4804"/>
                    <a:pt x="10260" y="4804"/>
                  </a:cubicBezTo>
                  <a:cubicBezTo>
                    <a:pt x="10526" y="4804"/>
                    <a:pt x="10741" y="4588"/>
                    <a:pt x="10741" y="4324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8" y="3842"/>
                  </a:moveTo>
                  <a:cubicBezTo>
                    <a:pt x="11580" y="3842"/>
                    <a:pt x="11459" y="3886"/>
                    <a:pt x="11361" y="3984"/>
                  </a:cubicBezTo>
                  <a:cubicBezTo>
                    <a:pt x="11059" y="4286"/>
                    <a:pt x="11273" y="4804"/>
                    <a:pt x="11701" y="4804"/>
                  </a:cubicBezTo>
                  <a:cubicBezTo>
                    <a:pt x="11966" y="4804"/>
                    <a:pt x="12182" y="4588"/>
                    <a:pt x="12182" y="4324"/>
                  </a:cubicBezTo>
                  <a:cubicBezTo>
                    <a:pt x="12182" y="4034"/>
                    <a:pt x="11945" y="3842"/>
                    <a:pt x="11698" y="3842"/>
                  </a:cubicBezTo>
                  <a:close/>
                  <a:moveTo>
                    <a:pt x="13138" y="3843"/>
                  </a:moveTo>
                  <a:cubicBezTo>
                    <a:pt x="13020" y="3843"/>
                    <a:pt x="12900" y="3887"/>
                    <a:pt x="12802" y="3984"/>
                  </a:cubicBezTo>
                  <a:cubicBezTo>
                    <a:pt x="12500" y="4286"/>
                    <a:pt x="12714" y="4804"/>
                    <a:pt x="13141" y="4804"/>
                  </a:cubicBezTo>
                  <a:cubicBezTo>
                    <a:pt x="13407" y="4804"/>
                    <a:pt x="13623" y="4590"/>
                    <a:pt x="13623" y="4324"/>
                  </a:cubicBezTo>
                  <a:lnTo>
                    <a:pt x="13621" y="4324"/>
                  </a:lnTo>
                  <a:cubicBezTo>
                    <a:pt x="13621" y="4034"/>
                    <a:pt x="13385" y="3843"/>
                    <a:pt x="13138" y="3843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3" y="3984"/>
                  </a:cubicBezTo>
                  <a:cubicBezTo>
                    <a:pt x="13941" y="4286"/>
                    <a:pt x="14155" y="4804"/>
                    <a:pt x="14582" y="4804"/>
                  </a:cubicBezTo>
                  <a:cubicBezTo>
                    <a:pt x="14848" y="4804"/>
                    <a:pt x="15062" y="4588"/>
                    <a:pt x="15062" y="4324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80" y="4286"/>
                    <a:pt x="15595" y="4804"/>
                    <a:pt x="16023" y="4804"/>
                  </a:cubicBezTo>
                  <a:cubicBezTo>
                    <a:pt x="16288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4"/>
                  </a:cubicBezTo>
                  <a:cubicBezTo>
                    <a:pt x="16821" y="4286"/>
                    <a:pt x="17036" y="4804"/>
                    <a:pt x="17464" y="4804"/>
                  </a:cubicBezTo>
                  <a:cubicBezTo>
                    <a:pt x="17728" y="4804"/>
                    <a:pt x="17944" y="4588"/>
                    <a:pt x="17944" y="4324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3972" y="5829"/>
                  </a:moveTo>
                  <a:cubicBezTo>
                    <a:pt x="3743" y="5829"/>
                    <a:pt x="3557" y="6015"/>
                    <a:pt x="3557" y="6245"/>
                  </a:cubicBezTo>
                  <a:cubicBezTo>
                    <a:pt x="3557" y="6473"/>
                    <a:pt x="3741" y="6658"/>
                    <a:pt x="3969" y="6658"/>
                  </a:cubicBezTo>
                  <a:cubicBezTo>
                    <a:pt x="3970" y="6658"/>
                    <a:pt x="3971" y="6658"/>
                    <a:pt x="3972" y="6658"/>
                  </a:cubicBezTo>
                  <a:lnTo>
                    <a:pt x="8385" y="6658"/>
                  </a:lnTo>
                  <a:cubicBezTo>
                    <a:pt x="8386" y="6658"/>
                    <a:pt x="8387" y="6658"/>
                    <a:pt x="8388" y="6658"/>
                  </a:cubicBezTo>
                  <a:cubicBezTo>
                    <a:pt x="8614" y="6658"/>
                    <a:pt x="8798" y="6473"/>
                    <a:pt x="8798" y="6245"/>
                  </a:cubicBezTo>
                  <a:cubicBezTo>
                    <a:pt x="8798" y="6015"/>
                    <a:pt x="8613" y="5829"/>
                    <a:pt x="8385" y="5829"/>
                  </a:cubicBezTo>
                  <a:close/>
                  <a:moveTo>
                    <a:pt x="413" y="5831"/>
                  </a:moveTo>
                  <a:cubicBezTo>
                    <a:pt x="185" y="5831"/>
                    <a:pt x="0" y="6016"/>
                    <a:pt x="0" y="6245"/>
                  </a:cubicBezTo>
                  <a:cubicBezTo>
                    <a:pt x="0" y="6474"/>
                    <a:pt x="186" y="6660"/>
                    <a:pt x="416" y="6660"/>
                  </a:cubicBezTo>
                  <a:lnTo>
                    <a:pt x="2096" y="6660"/>
                  </a:lnTo>
                  <a:cubicBezTo>
                    <a:pt x="2325" y="6660"/>
                    <a:pt x="2511" y="6474"/>
                    <a:pt x="2511" y="6245"/>
                  </a:cubicBezTo>
                  <a:cubicBezTo>
                    <a:pt x="2511" y="6016"/>
                    <a:pt x="2327" y="5831"/>
                    <a:pt x="2099" y="5831"/>
                  </a:cubicBezTo>
                  <a:cubicBezTo>
                    <a:pt x="2098" y="5831"/>
                    <a:pt x="2097" y="5831"/>
                    <a:pt x="2096" y="5831"/>
                  </a:cubicBezTo>
                  <a:lnTo>
                    <a:pt x="416" y="5831"/>
                  </a:lnTo>
                  <a:cubicBezTo>
                    <a:pt x="415" y="5831"/>
                    <a:pt x="414" y="5831"/>
                    <a:pt x="413" y="5831"/>
                  </a:cubicBezTo>
                  <a:close/>
                  <a:moveTo>
                    <a:pt x="416" y="7752"/>
                  </a:moveTo>
                  <a:cubicBezTo>
                    <a:pt x="186" y="7752"/>
                    <a:pt x="0" y="7937"/>
                    <a:pt x="0" y="8165"/>
                  </a:cubicBezTo>
                  <a:cubicBezTo>
                    <a:pt x="0" y="8395"/>
                    <a:pt x="186" y="8581"/>
                    <a:pt x="416" y="8581"/>
                  </a:cubicBezTo>
                  <a:lnTo>
                    <a:pt x="2096" y="8581"/>
                  </a:lnTo>
                  <a:cubicBezTo>
                    <a:pt x="2325" y="8581"/>
                    <a:pt x="2511" y="8395"/>
                    <a:pt x="2511" y="8165"/>
                  </a:cubicBezTo>
                  <a:cubicBezTo>
                    <a:pt x="2511" y="7937"/>
                    <a:pt x="2325" y="7752"/>
                    <a:pt x="2096" y="7752"/>
                  </a:cubicBezTo>
                  <a:close/>
                  <a:moveTo>
                    <a:pt x="3972" y="7752"/>
                  </a:moveTo>
                  <a:cubicBezTo>
                    <a:pt x="3743" y="7752"/>
                    <a:pt x="3557" y="7937"/>
                    <a:pt x="3557" y="8165"/>
                  </a:cubicBezTo>
                  <a:cubicBezTo>
                    <a:pt x="3557" y="8395"/>
                    <a:pt x="3743" y="8581"/>
                    <a:pt x="3972" y="8581"/>
                  </a:cubicBezTo>
                  <a:lnTo>
                    <a:pt x="8385" y="8581"/>
                  </a:lnTo>
                  <a:cubicBezTo>
                    <a:pt x="8613" y="8581"/>
                    <a:pt x="8798" y="8395"/>
                    <a:pt x="8798" y="8165"/>
                  </a:cubicBezTo>
                  <a:cubicBezTo>
                    <a:pt x="8798" y="7937"/>
                    <a:pt x="8613" y="7752"/>
                    <a:pt x="8385" y="7752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4" y="9507"/>
                  </a:cubicBezTo>
                  <a:cubicBezTo>
                    <a:pt x="14540" y="9809"/>
                    <a:pt x="14755" y="10327"/>
                    <a:pt x="15183" y="10327"/>
                  </a:cubicBezTo>
                  <a:cubicBezTo>
                    <a:pt x="15448" y="10327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1" y="9809"/>
                    <a:pt x="16195" y="10327"/>
                    <a:pt x="16624" y="10327"/>
                  </a:cubicBezTo>
                  <a:cubicBezTo>
                    <a:pt x="16888" y="10327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1" y="9365"/>
                  </a:moveTo>
                  <a:cubicBezTo>
                    <a:pt x="17942" y="9365"/>
                    <a:pt x="17822" y="9409"/>
                    <a:pt x="17724" y="9507"/>
                  </a:cubicBezTo>
                  <a:cubicBezTo>
                    <a:pt x="17422" y="9809"/>
                    <a:pt x="17636" y="10327"/>
                    <a:pt x="18065" y="10327"/>
                  </a:cubicBezTo>
                  <a:cubicBezTo>
                    <a:pt x="18329" y="10327"/>
                    <a:pt x="18545" y="10111"/>
                    <a:pt x="18545" y="9847"/>
                  </a:cubicBezTo>
                  <a:cubicBezTo>
                    <a:pt x="18545" y="9557"/>
                    <a:pt x="18308" y="9365"/>
                    <a:pt x="18061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7"/>
                  </a:cubicBezTo>
                  <a:cubicBezTo>
                    <a:pt x="18863" y="9809"/>
                    <a:pt x="19076" y="10327"/>
                    <a:pt x="19504" y="10327"/>
                  </a:cubicBezTo>
                  <a:cubicBezTo>
                    <a:pt x="19770" y="10327"/>
                    <a:pt x="19986" y="10111"/>
                    <a:pt x="19986" y="9847"/>
                  </a:cubicBezTo>
                  <a:cubicBezTo>
                    <a:pt x="19986" y="9557"/>
                    <a:pt x="19749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5" y="9507"/>
                  </a:cubicBezTo>
                  <a:cubicBezTo>
                    <a:pt x="20303" y="9809"/>
                    <a:pt x="20517" y="10327"/>
                    <a:pt x="20945" y="10327"/>
                  </a:cubicBezTo>
                  <a:cubicBezTo>
                    <a:pt x="21211" y="10327"/>
                    <a:pt x="21425" y="10111"/>
                    <a:pt x="21425" y="9847"/>
                  </a:cubicBezTo>
                  <a:lnTo>
                    <a:pt x="21427" y="9847"/>
                  </a:lnTo>
                  <a:cubicBezTo>
                    <a:pt x="21426" y="9557"/>
                    <a:pt x="21189" y="9365"/>
                    <a:pt x="20942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7"/>
                    <a:pt x="22386" y="10327"/>
                  </a:cubicBezTo>
                  <a:cubicBezTo>
                    <a:pt x="22652" y="10327"/>
                    <a:pt x="22866" y="10111"/>
                    <a:pt x="22866" y="9847"/>
                  </a:cubicBezTo>
                  <a:cubicBezTo>
                    <a:pt x="22866" y="9557"/>
                    <a:pt x="22629" y="9365"/>
                    <a:pt x="22382" y="9365"/>
                  </a:cubicBezTo>
                  <a:close/>
                  <a:moveTo>
                    <a:pt x="416" y="9672"/>
                  </a:moveTo>
                  <a:cubicBezTo>
                    <a:pt x="186" y="9672"/>
                    <a:pt x="0" y="9858"/>
                    <a:pt x="0" y="10086"/>
                  </a:cubicBezTo>
                  <a:cubicBezTo>
                    <a:pt x="0" y="10316"/>
                    <a:pt x="186" y="10501"/>
                    <a:pt x="416" y="10501"/>
                  </a:cubicBezTo>
                  <a:lnTo>
                    <a:pt x="2096" y="10501"/>
                  </a:lnTo>
                  <a:cubicBezTo>
                    <a:pt x="2325" y="10501"/>
                    <a:pt x="2511" y="10316"/>
                    <a:pt x="2511" y="10086"/>
                  </a:cubicBezTo>
                  <a:cubicBezTo>
                    <a:pt x="2511" y="9858"/>
                    <a:pt x="2325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25" y="9672"/>
                    <a:pt x="8841" y="9858"/>
                    <a:pt x="8841" y="10086"/>
                  </a:cubicBezTo>
                  <a:cubicBezTo>
                    <a:pt x="8841" y="10316"/>
                    <a:pt x="9025" y="10501"/>
                    <a:pt x="9255" y="10501"/>
                  </a:cubicBezTo>
                  <a:lnTo>
                    <a:pt x="13667" y="10501"/>
                  </a:lnTo>
                  <a:cubicBezTo>
                    <a:pt x="13895" y="10501"/>
                    <a:pt x="14082" y="10316"/>
                    <a:pt x="14082" y="10086"/>
                  </a:cubicBezTo>
                  <a:cubicBezTo>
                    <a:pt x="14082" y="9858"/>
                    <a:pt x="13895" y="9672"/>
                    <a:pt x="13667" y="9672"/>
                  </a:cubicBezTo>
                  <a:close/>
                  <a:moveTo>
                    <a:pt x="416" y="11593"/>
                  </a:moveTo>
                  <a:cubicBezTo>
                    <a:pt x="186" y="11593"/>
                    <a:pt x="0" y="11779"/>
                    <a:pt x="0" y="12008"/>
                  </a:cubicBezTo>
                  <a:cubicBezTo>
                    <a:pt x="0" y="12236"/>
                    <a:pt x="186" y="12422"/>
                    <a:pt x="416" y="12422"/>
                  </a:cubicBezTo>
                  <a:lnTo>
                    <a:pt x="2096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9"/>
                    <a:pt x="2325" y="11593"/>
                    <a:pt x="2096" y="11593"/>
                  </a:cubicBezTo>
                  <a:close/>
                  <a:moveTo>
                    <a:pt x="9255" y="11593"/>
                  </a:moveTo>
                  <a:cubicBezTo>
                    <a:pt x="9025" y="11593"/>
                    <a:pt x="8841" y="11779"/>
                    <a:pt x="8841" y="12008"/>
                  </a:cubicBezTo>
                  <a:cubicBezTo>
                    <a:pt x="8841" y="12236"/>
                    <a:pt x="9025" y="12422"/>
                    <a:pt x="9255" y="12422"/>
                  </a:cubicBezTo>
                  <a:lnTo>
                    <a:pt x="13667" y="12422"/>
                  </a:lnTo>
                  <a:cubicBezTo>
                    <a:pt x="13895" y="12422"/>
                    <a:pt x="14082" y="12236"/>
                    <a:pt x="14082" y="12008"/>
                  </a:cubicBezTo>
                  <a:cubicBezTo>
                    <a:pt x="14082" y="11779"/>
                    <a:pt x="13895" y="11593"/>
                    <a:pt x="13667" y="11593"/>
                  </a:cubicBezTo>
                  <a:close/>
                  <a:moveTo>
                    <a:pt x="15179" y="13327"/>
                  </a:moveTo>
                  <a:cubicBezTo>
                    <a:pt x="15061" y="13327"/>
                    <a:pt x="14941" y="13370"/>
                    <a:pt x="14844" y="13468"/>
                  </a:cubicBezTo>
                  <a:cubicBezTo>
                    <a:pt x="14540" y="13772"/>
                    <a:pt x="14755" y="14289"/>
                    <a:pt x="15183" y="14289"/>
                  </a:cubicBezTo>
                  <a:cubicBezTo>
                    <a:pt x="15448" y="14289"/>
                    <a:pt x="15663" y="14074"/>
                    <a:pt x="15663" y="13808"/>
                  </a:cubicBezTo>
                  <a:cubicBezTo>
                    <a:pt x="15663" y="13518"/>
                    <a:pt x="15426" y="13327"/>
                    <a:pt x="15179" y="13327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0"/>
                    <a:pt x="16284" y="13468"/>
                  </a:cubicBezTo>
                  <a:cubicBezTo>
                    <a:pt x="15981" y="13772"/>
                    <a:pt x="16195" y="14289"/>
                    <a:pt x="16624" y="14289"/>
                  </a:cubicBezTo>
                  <a:cubicBezTo>
                    <a:pt x="16888" y="14289"/>
                    <a:pt x="17104" y="14074"/>
                    <a:pt x="17104" y="13808"/>
                  </a:cubicBezTo>
                  <a:cubicBezTo>
                    <a:pt x="17104" y="13518"/>
                    <a:pt x="16867" y="13327"/>
                    <a:pt x="16620" y="13327"/>
                  </a:cubicBezTo>
                  <a:close/>
                  <a:moveTo>
                    <a:pt x="18060" y="13327"/>
                  </a:moveTo>
                  <a:cubicBezTo>
                    <a:pt x="17942" y="13327"/>
                    <a:pt x="17822" y="13370"/>
                    <a:pt x="17724" y="13468"/>
                  </a:cubicBezTo>
                  <a:cubicBezTo>
                    <a:pt x="17422" y="13772"/>
                    <a:pt x="17636" y="14289"/>
                    <a:pt x="18065" y="14289"/>
                  </a:cubicBezTo>
                  <a:cubicBezTo>
                    <a:pt x="18329" y="14289"/>
                    <a:pt x="18545" y="14074"/>
                    <a:pt x="18545" y="13808"/>
                  </a:cubicBezTo>
                  <a:cubicBezTo>
                    <a:pt x="18545" y="13518"/>
                    <a:pt x="18308" y="13327"/>
                    <a:pt x="18060" y="13327"/>
                  </a:cubicBezTo>
                  <a:close/>
                  <a:moveTo>
                    <a:pt x="19501" y="13327"/>
                  </a:moveTo>
                  <a:cubicBezTo>
                    <a:pt x="19383" y="13327"/>
                    <a:pt x="19263" y="13370"/>
                    <a:pt x="19165" y="13468"/>
                  </a:cubicBezTo>
                  <a:cubicBezTo>
                    <a:pt x="18863" y="13772"/>
                    <a:pt x="19076" y="14289"/>
                    <a:pt x="19504" y="14289"/>
                  </a:cubicBezTo>
                  <a:cubicBezTo>
                    <a:pt x="19770" y="14289"/>
                    <a:pt x="19986" y="14074"/>
                    <a:pt x="19986" y="13808"/>
                  </a:cubicBezTo>
                  <a:cubicBezTo>
                    <a:pt x="19986" y="13518"/>
                    <a:pt x="19749" y="13327"/>
                    <a:pt x="19501" y="13327"/>
                  </a:cubicBezTo>
                  <a:close/>
                  <a:moveTo>
                    <a:pt x="20942" y="13327"/>
                  </a:moveTo>
                  <a:cubicBezTo>
                    <a:pt x="20824" y="13327"/>
                    <a:pt x="20704" y="13370"/>
                    <a:pt x="20605" y="13468"/>
                  </a:cubicBezTo>
                  <a:cubicBezTo>
                    <a:pt x="20303" y="13772"/>
                    <a:pt x="20517" y="14289"/>
                    <a:pt x="20945" y="14289"/>
                  </a:cubicBezTo>
                  <a:cubicBezTo>
                    <a:pt x="21211" y="14289"/>
                    <a:pt x="21425" y="14074"/>
                    <a:pt x="21425" y="13808"/>
                  </a:cubicBezTo>
                  <a:lnTo>
                    <a:pt x="21427" y="13808"/>
                  </a:lnTo>
                  <a:cubicBezTo>
                    <a:pt x="21426" y="13518"/>
                    <a:pt x="21189" y="13327"/>
                    <a:pt x="20942" y="13327"/>
                  </a:cubicBezTo>
                  <a:close/>
                  <a:moveTo>
                    <a:pt x="22382" y="13327"/>
                  </a:moveTo>
                  <a:cubicBezTo>
                    <a:pt x="22264" y="13327"/>
                    <a:pt x="22144" y="13370"/>
                    <a:pt x="22046" y="13468"/>
                  </a:cubicBezTo>
                  <a:cubicBezTo>
                    <a:pt x="21744" y="13772"/>
                    <a:pt x="21958" y="14289"/>
                    <a:pt x="22386" y="14289"/>
                  </a:cubicBezTo>
                  <a:cubicBezTo>
                    <a:pt x="22652" y="14289"/>
                    <a:pt x="22866" y="14074"/>
                    <a:pt x="22866" y="13808"/>
                  </a:cubicBezTo>
                  <a:cubicBezTo>
                    <a:pt x="22866" y="13518"/>
                    <a:pt x="22629" y="13327"/>
                    <a:pt x="22382" y="13327"/>
                  </a:cubicBezTo>
                  <a:close/>
                  <a:moveTo>
                    <a:pt x="416" y="13514"/>
                  </a:moveTo>
                  <a:cubicBezTo>
                    <a:pt x="186" y="13514"/>
                    <a:pt x="0" y="13699"/>
                    <a:pt x="0" y="13929"/>
                  </a:cubicBezTo>
                  <a:cubicBezTo>
                    <a:pt x="0" y="14157"/>
                    <a:pt x="186" y="14343"/>
                    <a:pt x="416" y="14343"/>
                  </a:cubicBezTo>
                  <a:lnTo>
                    <a:pt x="2096" y="14343"/>
                  </a:lnTo>
                  <a:cubicBezTo>
                    <a:pt x="2325" y="14343"/>
                    <a:pt x="2511" y="14157"/>
                    <a:pt x="2511" y="13929"/>
                  </a:cubicBezTo>
                  <a:cubicBezTo>
                    <a:pt x="2511" y="13699"/>
                    <a:pt x="2325" y="13514"/>
                    <a:pt x="2096" y="13514"/>
                  </a:cubicBezTo>
                  <a:close/>
                  <a:moveTo>
                    <a:pt x="9255" y="13514"/>
                  </a:moveTo>
                  <a:cubicBezTo>
                    <a:pt x="9025" y="13514"/>
                    <a:pt x="8841" y="13699"/>
                    <a:pt x="8841" y="13929"/>
                  </a:cubicBezTo>
                  <a:cubicBezTo>
                    <a:pt x="8841" y="14157"/>
                    <a:pt x="9025" y="14343"/>
                    <a:pt x="9255" y="14343"/>
                  </a:cubicBezTo>
                  <a:lnTo>
                    <a:pt x="13667" y="14343"/>
                  </a:lnTo>
                  <a:cubicBezTo>
                    <a:pt x="13895" y="14343"/>
                    <a:pt x="14082" y="14157"/>
                    <a:pt x="14082" y="13929"/>
                  </a:cubicBezTo>
                  <a:cubicBezTo>
                    <a:pt x="14082" y="13699"/>
                    <a:pt x="13895" y="13514"/>
                    <a:pt x="13667" y="13514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59;p50">
              <a:extLst>
                <a:ext uri="{FF2B5EF4-FFF2-40B4-BE49-F238E27FC236}">
                  <a16:creationId xmlns:a16="http://schemas.microsoft.com/office/drawing/2014/main" id="{721D7BE8-AE34-CF49-8C38-76FBBC2D9DB3}"/>
                </a:ext>
              </a:extLst>
            </p:cNvPr>
            <p:cNvSpPr/>
            <p:nvPr/>
          </p:nvSpPr>
          <p:spPr>
            <a:xfrm>
              <a:off x="5199800" y="2629700"/>
              <a:ext cx="571700" cy="358575"/>
            </a:xfrm>
            <a:custGeom>
              <a:avLst/>
              <a:gdLst/>
              <a:ahLst/>
              <a:cxnLst/>
              <a:rect l="l" t="t" r="r" b="b"/>
              <a:pathLst>
                <a:path w="22868" h="14343" extrusionOk="0">
                  <a:moveTo>
                    <a:pt x="416" y="67"/>
                  </a:moveTo>
                  <a:cubicBezTo>
                    <a:pt x="191" y="72"/>
                    <a:pt x="10" y="256"/>
                    <a:pt x="10" y="482"/>
                  </a:cubicBezTo>
                  <a:cubicBezTo>
                    <a:pt x="10" y="707"/>
                    <a:pt x="191" y="891"/>
                    <a:pt x="416" y="896"/>
                  </a:cubicBezTo>
                  <a:lnTo>
                    <a:pt x="2096" y="896"/>
                  </a:lnTo>
                  <a:cubicBezTo>
                    <a:pt x="2323" y="891"/>
                    <a:pt x="2502" y="707"/>
                    <a:pt x="2502" y="482"/>
                  </a:cubicBezTo>
                  <a:cubicBezTo>
                    <a:pt x="2502" y="256"/>
                    <a:pt x="2323" y="72"/>
                    <a:pt x="2096" y="67"/>
                  </a:cubicBezTo>
                  <a:close/>
                  <a:moveTo>
                    <a:pt x="3964" y="67"/>
                  </a:moveTo>
                  <a:cubicBezTo>
                    <a:pt x="3735" y="67"/>
                    <a:pt x="3550" y="252"/>
                    <a:pt x="3550" y="482"/>
                  </a:cubicBezTo>
                  <a:cubicBezTo>
                    <a:pt x="3550" y="711"/>
                    <a:pt x="3734" y="896"/>
                    <a:pt x="3961" y="896"/>
                  </a:cubicBezTo>
                  <a:cubicBezTo>
                    <a:pt x="3965" y="896"/>
                    <a:pt x="3969" y="896"/>
                    <a:pt x="3973" y="896"/>
                  </a:cubicBezTo>
                  <a:lnTo>
                    <a:pt x="8385" y="896"/>
                  </a:lnTo>
                  <a:cubicBezTo>
                    <a:pt x="8615" y="896"/>
                    <a:pt x="8800" y="711"/>
                    <a:pt x="8799" y="482"/>
                  </a:cubicBezTo>
                  <a:cubicBezTo>
                    <a:pt x="8799" y="253"/>
                    <a:pt x="8613" y="67"/>
                    <a:pt x="8385" y="67"/>
                  </a:cubicBezTo>
                  <a:lnTo>
                    <a:pt x="3973" y="67"/>
                  </a:lnTo>
                  <a:cubicBezTo>
                    <a:pt x="3970" y="67"/>
                    <a:pt x="3967" y="67"/>
                    <a:pt x="3964" y="67"/>
                  </a:cubicBezTo>
                  <a:close/>
                  <a:moveTo>
                    <a:pt x="10258" y="0"/>
                  </a:moveTo>
                  <a:cubicBezTo>
                    <a:pt x="10139" y="0"/>
                    <a:pt x="10019" y="44"/>
                    <a:pt x="9920" y="143"/>
                  </a:cubicBezTo>
                  <a:cubicBezTo>
                    <a:pt x="9618" y="445"/>
                    <a:pt x="9832" y="962"/>
                    <a:pt x="10262" y="962"/>
                  </a:cubicBezTo>
                  <a:cubicBezTo>
                    <a:pt x="10526" y="962"/>
                    <a:pt x="10741" y="747"/>
                    <a:pt x="10741" y="482"/>
                  </a:cubicBezTo>
                  <a:cubicBezTo>
                    <a:pt x="10741" y="192"/>
                    <a:pt x="10505" y="0"/>
                    <a:pt x="10258" y="0"/>
                  </a:cubicBezTo>
                  <a:close/>
                  <a:moveTo>
                    <a:pt x="11699" y="0"/>
                  </a:moveTo>
                  <a:cubicBezTo>
                    <a:pt x="11580" y="0"/>
                    <a:pt x="11460" y="44"/>
                    <a:pt x="11361" y="143"/>
                  </a:cubicBezTo>
                  <a:cubicBezTo>
                    <a:pt x="11059" y="445"/>
                    <a:pt x="11273" y="962"/>
                    <a:pt x="11701" y="962"/>
                  </a:cubicBezTo>
                  <a:cubicBezTo>
                    <a:pt x="11967" y="962"/>
                    <a:pt x="12182" y="747"/>
                    <a:pt x="12182" y="482"/>
                  </a:cubicBezTo>
                  <a:cubicBezTo>
                    <a:pt x="12182" y="192"/>
                    <a:pt x="11946" y="0"/>
                    <a:pt x="11699" y="0"/>
                  </a:cubicBezTo>
                  <a:close/>
                  <a:moveTo>
                    <a:pt x="13140" y="0"/>
                  </a:moveTo>
                  <a:cubicBezTo>
                    <a:pt x="13021" y="0"/>
                    <a:pt x="12900" y="44"/>
                    <a:pt x="12802" y="143"/>
                  </a:cubicBezTo>
                  <a:cubicBezTo>
                    <a:pt x="12500" y="445"/>
                    <a:pt x="12714" y="962"/>
                    <a:pt x="13142" y="962"/>
                  </a:cubicBezTo>
                  <a:cubicBezTo>
                    <a:pt x="13408" y="962"/>
                    <a:pt x="13623" y="747"/>
                    <a:pt x="13623" y="482"/>
                  </a:cubicBezTo>
                  <a:cubicBezTo>
                    <a:pt x="13623" y="192"/>
                    <a:pt x="13387" y="0"/>
                    <a:pt x="13140" y="0"/>
                  </a:cubicBezTo>
                  <a:close/>
                  <a:moveTo>
                    <a:pt x="14579" y="1"/>
                  </a:moveTo>
                  <a:cubicBezTo>
                    <a:pt x="14461" y="1"/>
                    <a:pt x="14341" y="45"/>
                    <a:pt x="14243" y="143"/>
                  </a:cubicBezTo>
                  <a:cubicBezTo>
                    <a:pt x="13941" y="445"/>
                    <a:pt x="14155" y="962"/>
                    <a:pt x="14583" y="962"/>
                  </a:cubicBezTo>
                  <a:cubicBezTo>
                    <a:pt x="14849" y="962"/>
                    <a:pt x="15063" y="747"/>
                    <a:pt x="15063" y="482"/>
                  </a:cubicBezTo>
                  <a:cubicBezTo>
                    <a:pt x="15063" y="193"/>
                    <a:pt x="14826" y="1"/>
                    <a:pt x="14579" y="1"/>
                  </a:cubicBezTo>
                  <a:close/>
                  <a:moveTo>
                    <a:pt x="16020" y="0"/>
                  </a:moveTo>
                  <a:cubicBezTo>
                    <a:pt x="15902" y="0"/>
                    <a:pt x="15782" y="44"/>
                    <a:pt x="15684" y="143"/>
                  </a:cubicBezTo>
                  <a:cubicBezTo>
                    <a:pt x="15382" y="445"/>
                    <a:pt x="15596" y="962"/>
                    <a:pt x="16024" y="962"/>
                  </a:cubicBezTo>
                  <a:cubicBezTo>
                    <a:pt x="16289" y="962"/>
                    <a:pt x="16503" y="747"/>
                    <a:pt x="16503" y="482"/>
                  </a:cubicBezTo>
                  <a:cubicBezTo>
                    <a:pt x="16503" y="192"/>
                    <a:pt x="16267" y="0"/>
                    <a:pt x="16020" y="0"/>
                  </a:cubicBezTo>
                  <a:close/>
                  <a:moveTo>
                    <a:pt x="17461" y="0"/>
                  </a:moveTo>
                  <a:cubicBezTo>
                    <a:pt x="17343" y="0"/>
                    <a:pt x="17223" y="44"/>
                    <a:pt x="17125" y="143"/>
                  </a:cubicBezTo>
                  <a:cubicBezTo>
                    <a:pt x="16821" y="445"/>
                    <a:pt x="17037" y="962"/>
                    <a:pt x="17465" y="962"/>
                  </a:cubicBezTo>
                  <a:cubicBezTo>
                    <a:pt x="17729" y="962"/>
                    <a:pt x="17944" y="747"/>
                    <a:pt x="17944" y="482"/>
                  </a:cubicBezTo>
                  <a:cubicBezTo>
                    <a:pt x="17944" y="192"/>
                    <a:pt x="17708" y="0"/>
                    <a:pt x="17461" y="0"/>
                  </a:cubicBezTo>
                  <a:close/>
                  <a:moveTo>
                    <a:pt x="3964" y="1988"/>
                  </a:moveTo>
                  <a:cubicBezTo>
                    <a:pt x="3735" y="1988"/>
                    <a:pt x="3550" y="2173"/>
                    <a:pt x="3550" y="2403"/>
                  </a:cubicBezTo>
                  <a:cubicBezTo>
                    <a:pt x="3550" y="2632"/>
                    <a:pt x="3734" y="2817"/>
                    <a:pt x="3961" y="2817"/>
                  </a:cubicBezTo>
                  <a:cubicBezTo>
                    <a:pt x="3965" y="2817"/>
                    <a:pt x="3969" y="2817"/>
                    <a:pt x="3973" y="2817"/>
                  </a:cubicBezTo>
                  <a:lnTo>
                    <a:pt x="8385" y="2817"/>
                  </a:lnTo>
                  <a:cubicBezTo>
                    <a:pt x="8386" y="2817"/>
                    <a:pt x="8387" y="2817"/>
                    <a:pt x="8388" y="2817"/>
                  </a:cubicBezTo>
                  <a:cubicBezTo>
                    <a:pt x="8616" y="2817"/>
                    <a:pt x="8800" y="2630"/>
                    <a:pt x="8799" y="2403"/>
                  </a:cubicBezTo>
                  <a:cubicBezTo>
                    <a:pt x="8799" y="2173"/>
                    <a:pt x="8613" y="1988"/>
                    <a:pt x="8385" y="1988"/>
                  </a:cubicBezTo>
                  <a:lnTo>
                    <a:pt x="3973" y="1988"/>
                  </a:lnTo>
                  <a:cubicBezTo>
                    <a:pt x="3970" y="1988"/>
                    <a:pt x="3967" y="1988"/>
                    <a:pt x="3964" y="1988"/>
                  </a:cubicBezTo>
                  <a:close/>
                  <a:moveTo>
                    <a:pt x="416" y="1988"/>
                  </a:moveTo>
                  <a:cubicBezTo>
                    <a:pt x="191" y="1993"/>
                    <a:pt x="10" y="2178"/>
                    <a:pt x="10" y="2403"/>
                  </a:cubicBezTo>
                  <a:cubicBezTo>
                    <a:pt x="10" y="2628"/>
                    <a:pt x="191" y="2812"/>
                    <a:pt x="416" y="2818"/>
                  </a:cubicBezTo>
                  <a:lnTo>
                    <a:pt x="2096" y="2818"/>
                  </a:lnTo>
                  <a:cubicBezTo>
                    <a:pt x="2326" y="2818"/>
                    <a:pt x="2511" y="2631"/>
                    <a:pt x="2511" y="2403"/>
                  </a:cubicBezTo>
                  <a:cubicBezTo>
                    <a:pt x="2511" y="2173"/>
                    <a:pt x="2326" y="1988"/>
                    <a:pt x="2096" y="1988"/>
                  </a:cubicBezTo>
                  <a:close/>
                  <a:moveTo>
                    <a:pt x="2099" y="3910"/>
                  </a:moveTo>
                  <a:cubicBezTo>
                    <a:pt x="2098" y="3910"/>
                    <a:pt x="2097" y="3910"/>
                    <a:pt x="2096" y="3910"/>
                  </a:cubicBezTo>
                  <a:lnTo>
                    <a:pt x="416" y="3910"/>
                  </a:lnTo>
                  <a:cubicBezTo>
                    <a:pt x="191" y="3915"/>
                    <a:pt x="10" y="4099"/>
                    <a:pt x="10" y="4324"/>
                  </a:cubicBezTo>
                  <a:cubicBezTo>
                    <a:pt x="10" y="4549"/>
                    <a:pt x="191" y="4734"/>
                    <a:pt x="416" y="4739"/>
                  </a:cubicBezTo>
                  <a:lnTo>
                    <a:pt x="2096" y="4739"/>
                  </a:lnTo>
                  <a:cubicBezTo>
                    <a:pt x="2326" y="4739"/>
                    <a:pt x="2511" y="4553"/>
                    <a:pt x="2511" y="4324"/>
                  </a:cubicBezTo>
                  <a:cubicBezTo>
                    <a:pt x="2511" y="4095"/>
                    <a:pt x="2327" y="3910"/>
                    <a:pt x="2099" y="3910"/>
                  </a:cubicBezTo>
                  <a:close/>
                  <a:moveTo>
                    <a:pt x="3964" y="3908"/>
                  </a:moveTo>
                  <a:cubicBezTo>
                    <a:pt x="3735" y="3908"/>
                    <a:pt x="3550" y="4094"/>
                    <a:pt x="3550" y="4324"/>
                  </a:cubicBezTo>
                  <a:cubicBezTo>
                    <a:pt x="3550" y="4554"/>
                    <a:pt x="3735" y="4739"/>
                    <a:pt x="3964" y="4739"/>
                  </a:cubicBezTo>
                  <a:cubicBezTo>
                    <a:pt x="3967" y="4739"/>
                    <a:pt x="3970" y="4739"/>
                    <a:pt x="3973" y="4739"/>
                  </a:cubicBezTo>
                  <a:lnTo>
                    <a:pt x="8385" y="4739"/>
                  </a:lnTo>
                  <a:cubicBezTo>
                    <a:pt x="8615" y="4739"/>
                    <a:pt x="8800" y="4553"/>
                    <a:pt x="8799" y="4324"/>
                  </a:cubicBezTo>
                  <a:cubicBezTo>
                    <a:pt x="8799" y="4094"/>
                    <a:pt x="8613" y="3908"/>
                    <a:pt x="8385" y="3908"/>
                  </a:cubicBezTo>
                  <a:lnTo>
                    <a:pt x="3973" y="3908"/>
                  </a:lnTo>
                  <a:cubicBezTo>
                    <a:pt x="3970" y="3908"/>
                    <a:pt x="3967" y="3908"/>
                    <a:pt x="3964" y="3908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4"/>
                  </a:cubicBezTo>
                  <a:cubicBezTo>
                    <a:pt x="9618" y="4286"/>
                    <a:pt x="9832" y="4804"/>
                    <a:pt x="10262" y="4804"/>
                  </a:cubicBezTo>
                  <a:cubicBezTo>
                    <a:pt x="10526" y="4804"/>
                    <a:pt x="10741" y="4590"/>
                    <a:pt x="10741" y="4324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8" y="3842"/>
                  </a:moveTo>
                  <a:cubicBezTo>
                    <a:pt x="11580" y="3842"/>
                    <a:pt x="11459" y="3886"/>
                    <a:pt x="11361" y="3984"/>
                  </a:cubicBezTo>
                  <a:cubicBezTo>
                    <a:pt x="11059" y="4286"/>
                    <a:pt x="11273" y="4804"/>
                    <a:pt x="11701" y="4804"/>
                  </a:cubicBezTo>
                  <a:cubicBezTo>
                    <a:pt x="11967" y="4804"/>
                    <a:pt x="12181" y="4590"/>
                    <a:pt x="12182" y="4324"/>
                  </a:cubicBezTo>
                  <a:cubicBezTo>
                    <a:pt x="12182" y="4034"/>
                    <a:pt x="11945" y="3842"/>
                    <a:pt x="11698" y="3842"/>
                  </a:cubicBezTo>
                  <a:close/>
                  <a:moveTo>
                    <a:pt x="13139" y="3842"/>
                  </a:moveTo>
                  <a:cubicBezTo>
                    <a:pt x="13021" y="3842"/>
                    <a:pt x="12900" y="3886"/>
                    <a:pt x="12802" y="3984"/>
                  </a:cubicBezTo>
                  <a:cubicBezTo>
                    <a:pt x="12500" y="4286"/>
                    <a:pt x="12714" y="4804"/>
                    <a:pt x="13142" y="4804"/>
                  </a:cubicBezTo>
                  <a:cubicBezTo>
                    <a:pt x="13408" y="4804"/>
                    <a:pt x="13622" y="4590"/>
                    <a:pt x="13623" y="4324"/>
                  </a:cubicBezTo>
                  <a:cubicBezTo>
                    <a:pt x="13623" y="4034"/>
                    <a:pt x="13386" y="3842"/>
                    <a:pt x="13139" y="3842"/>
                  </a:cubicBezTo>
                  <a:close/>
                  <a:moveTo>
                    <a:pt x="14579" y="3843"/>
                  </a:moveTo>
                  <a:cubicBezTo>
                    <a:pt x="14461" y="3843"/>
                    <a:pt x="14341" y="3886"/>
                    <a:pt x="14243" y="3984"/>
                  </a:cubicBezTo>
                  <a:cubicBezTo>
                    <a:pt x="13941" y="4286"/>
                    <a:pt x="14155" y="4804"/>
                    <a:pt x="14583" y="4804"/>
                  </a:cubicBezTo>
                  <a:cubicBezTo>
                    <a:pt x="14849" y="4804"/>
                    <a:pt x="15063" y="4590"/>
                    <a:pt x="15063" y="4324"/>
                  </a:cubicBezTo>
                  <a:cubicBezTo>
                    <a:pt x="15063" y="4034"/>
                    <a:pt x="14826" y="3843"/>
                    <a:pt x="14579" y="3843"/>
                  </a:cubicBezTo>
                  <a:close/>
                  <a:moveTo>
                    <a:pt x="16020" y="3842"/>
                  </a:moveTo>
                  <a:cubicBezTo>
                    <a:pt x="15902" y="3842"/>
                    <a:pt x="15782" y="3886"/>
                    <a:pt x="15684" y="3984"/>
                  </a:cubicBezTo>
                  <a:cubicBezTo>
                    <a:pt x="15382" y="4286"/>
                    <a:pt x="15596" y="4804"/>
                    <a:pt x="16024" y="4804"/>
                  </a:cubicBezTo>
                  <a:cubicBezTo>
                    <a:pt x="16288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20" y="3842"/>
                  </a:cubicBezTo>
                  <a:close/>
                  <a:moveTo>
                    <a:pt x="17461" y="3842"/>
                  </a:moveTo>
                  <a:cubicBezTo>
                    <a:pt x="17343" y="3842"/>
                    <a:pt x="17222" y="3886"/>
                    <a:pt x="17125" y="3984"/>
                  </a:cubicBezTo>
                  <a:cubicBezTo>
                    <a:pt x="16821" y="4286"/>
                    <a:pt x="17037" y="4804"/>
                    <a:pt x="17465" y="4804"/>
                  </a:cubicBezTo>
                  <a:cubicBezTo>
                    <a:pt x="17729" y="4804"/>
                    <a:pt x="17944" y="4590"/>
                    <a:pt x="17944" y="4324"/>
                  </a:cubicBezTo>
                  <a:cubicBezTo>
                    <a:pt x="17944" y="4034"/>
                    <a:pt x="17707" y="3842"/>
                    <a:pt x="17461" y="3842"/>
                  </a:cubicBezTo>
                  <a:close/>
                  <a:moveTo>
                    <a:pt x="416" y="5831"/>
                  </a:moveTo>
                  <a:cubicBezTo>
                    <a:pt x="191" y="5835"/>
                    <a:pt x="10" y="6019"/>
                    <a:pt x="10" y="6244"/>
                  </a:cubicBezTo>
                  <a:cubicBezTo>
                    <a:pt x="10" y="6471"/>
                    <a:pt x="191" y="6655"/>
                    <a:pt x="416" y="6660"/>
                  </a:cubicBezTo>
                  <a:lnTo>
                    <a:pt x="2096" y="6660"/>
                  </a:lnTo>
                  <a:cubicBezTo>
                    <a:pt x="2326" y="6660"/>
                    <a:pt x="2511" y="6474"/>
                    <a:pt x="2511" y="6244"/>
                  </a:cubicBezTo>
                  <a:cubicBezTo>
                    <a:pt x="2511" y="6016"/>
                    <a:pt x="2326" y="5831"/>
                    <a:pt x="2096" y="5831"/>
                  </a:cubicBezTo>
                  <a:close/>
                  <a:moveTo>
                    <a:pt x="3961" y="5831"/>
                  </a:moveTo>
                  <a:cubicBezTo>
                    <a:pt x="3734" y="5831"/>
                    <a:pt x="3550" y="6015"/>
                    <a:pt x="3550" y="6244"/>
                  </a:cubicBezTo>
                  <a:cubicBezTo>
                    <a:pt x="3550" y="6474"/>
                    <a:pt x="3735" y="6660"/>
                    <a:pt x="3964" y="6660"/>
                  </a:cubicBezTo>
                  <a:cubicBezTo>
                    <a:pt x="3967" y="6660"/>
                    <a:pt x="3970" y="6660"/>
                    <a:pt x="3973" y="6660"/>
                  </a:cubicBezTo>
                  <a:lnTo>
                    <a:pt x="8385" y="6660"/>
                  </a:lnTo>
                  <a:cubicBezTo>
                    <a:pt x="8613" y="6660"/>
                    <a:pt x="8799" y="6474"/>
                    <a:pt x="8799" y="6244"/>
                  </a:cubicBezTo>
                  <a:cubicBezTo>
                    <a:pt x="8800" y="6017"/>
                    <a:pt x="8616" y="5831"/>
                    <a:pt x="8388" y="5831"/>
                  </a:cubicBezTo>
                  <a:cubicBezTo>
                    <a:pt x="8387" y="5831"/>
                    <a:pt x="8386" y="5831"/>
                    <a:pt x="8385" y="5831"/>
                  </a:cubicBezTo>
                  <a:lnTo>
                    <a:pt x="3973" y="5831"/>
                  </a:lnTo>
                  <a:cubicBezTo>
                    <a:pt x="3969" y="5831"/>
                    <a:pt x="3965" y="5831"/>
                    <a:pt x="3961" y="5831"/>
                  </a:cubicBezTo>
                  <a:close/>
                  <a:moveTo>
                    <a:pt x="416" y="7751"/>
                  </a:moveTo>
                  <a:cubicBezTo>
                    <a:pt x="191" y="7756"/>
                    <a:pt x="10" y="7940"/>
                    <a:pt x="10" y="8165"/>
                  </a:cubicBezTo>
                  <a:cubicBezTo>
                    <a:pt x="10" y="8392"/>
                    <a:pt x="191" y="8576"/>
                    <a:pt x="416" y="8580"/>
                  </a:cubicBezTo>
                  <a:lnTo>
                    <a:pt x="2096" y="8580"/>
                  </a:lnTo>
                  <a:cubicBezTo>
                    <a:pt x="2326" y="8580"/>
                    <a:pt x="2511" y="8395"/>
                    <a:pt x="2511" y="8165"/>
                  </a:cubicBezTo>
                  <a:cubicBezTo>
                    <a:pt x="2511" y="7937"/>
                    <a:pt x="2326" y="7751"/>
                    <a:pt x="2096" y="7751"/>
                  </a:cubicBezTo>
                  <a:close/>
                  <a:moveTo>
                    <a:pt x="3964" y="7751"/>
                  </a:moveTo>
                  <a:cubicBezTo>
                    <a:pt x="3735" y="7751"/>
                    <a:pt x="3550" y="7935"/>
                    <a:pt x="3550" y="8165"/>
                  </a:cubicBezTo>
                  <a:cubicBezTo>
                    <a:pt x="3550" y="8395"/>
                    <a:pt x="3735" y="8580"/>
                    <a:pt x="3964" y="8580"/>
                  </a:cubicBezTo>
                  <a:cubicBezTo>
                    <a:pt x="3967" y="8580"/>
                    <a:pt x="3970" y="8580"/>
                    <a:pt x="3973" y="8580"/>
                  </a:cubicBezTo>
                  <a:lnTo>
                    <a:pt x="8385" y="8580"/>
                  </a:lnTo>
                  <a:cubicBezTo>
                    <a:pt x="8615" y="8580"/>
                    <a:pt x="8799" y="8395"/>
                    <a:pt x="8799" y="8165"/>
                  </a:cubicBezTo>
                  <a:cubicBezTo>
                    <a:pt x="8799" y="7937"/>
                    <a:pt x="8613" y="7751"/>
                    <a:pt x="8385" y="7751"/>
                  </a:cubicBezTo>
                  <a:lnTo>
                    <a:pt x="3973" y="7751"/>
                  </a:lnTo>
                  <a:cubicBezTo>
                    <a:pt x="3970" y="7751"/>
                    <a:pt x="3967" y="7751"/>
                    <a:pt x="3964" y="7751"/>
                  </a:cubicBezTo>
                  <a:close/>
                  <a:moveTo>
                    <a:pt x="15180" y="9365"/>
                  </a:moveTo>
                  <a:cubicBezTo>
                    <a:pt x="15062" y="9365"/>
                    <a:pt x="14942" y="9409"/>
                    <a:pt x="14844" y="9507"/>
                  </a:cubicBezTo>
                  <a:cubicBezTo>
                    <a:pt x="14540" y="9809"/>
                    <a:pt x="14756" y="10326"/>
                    <a:pt x="15184" y="10326"/>
                  </a:cubicBezTo>
                  <a:cubicBezTo>
                    <a:pt x="15448" y="10326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80" y="9365"/>
                  </a:cubicBezTo>
                  <a:close/>
                  <a:moveTo>
                    <a:pt x="16621" y="9365"/>
                  </a:moveTo>
                  <a:cubicBezTo>
                    <a:pt x="16503" y="9365"/>
                    <a:pt x="16382" y="9409"/>
                    <a:pt x="16285" y="9507"/>
                  </a:cubicBezTo>
                  <a:cubicBezTo>
                    <a:pt x="15981" y="9809"/>
                    <a:pt x="16197" y="10326"/>
                    <a:pt x="16625" y="10326"/>
                  </a:cubicBezTo>
                  <a:cubicBezTo>
                    <a:pt x="16889" y="10326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1" y="9365"/>
                  </a:cubicBezTo>
                  <a:close/>
                  <a:moveTo>
                    <a:pt x="18061" y="9365"/>
                  </a:moveTo>
                  <a:cubicBezTo>
                    <a:pt x="17943" y="9365"/>
                    <a:pt x="17823" y="9409"/>
                    <a:pt x="17726" y="9507"/>
                  </a:cubicBezTo>
                  <a:cubicBezTo>
                    <a:pt x="17422" y="9809"/>
                    <a:pt x="17636" y="10326"/>
                    <a:pt x="18065" y="10326"/>
                  </a:cubicBezTo>
                  <a:cubicBezTo>
                    <a:pt x="18330" y="10326"/>
                    <a:pt x="18545" y="10111"/>
                    <a:pt x="18545" y="9847"/>
                  </a:cubicBezTo>
                  <a:cubicBezTo>
                    <a:pt x="18545" y="9557"/>
                    <a:pt x="18308" y="9365"/>
                    <a:pt x="18061" y="9365"/>
                  </a:cubicBezTo>
                  <a:close/>
                  <a:moveTo>
                    <a:pt x="19502" y="9365"/>
                  </a:moveTo>
                  <a:cubicBezTo>
                    <a:pt x="19384" y="9365"/>
                    <a:pt x="19263" y="9409"/>
                    <a:pt x="19165" y="9507"/>
                  </a:cubicBezTo>
                  <a:cubicBezTo>
                    <a:pt x="18863" y="9809"/>
                    <a:pt x="19077" y="10326"/>
                    <a:pt x="19506" y="10326"/>
                  </a:cubicBezTo>
                  <a:cubicBezTo>
                    <a:pt x="19771" y="10326"/>
                    <a:pt x="19986" y="10112"/>
                    <a:pt x="19986" y="9847"/>
                  </a:cubicBezTo>
                  <a:cubicBezTo>
                    <a:pt x="19986" y="9557"/>
                    <a:pt x="19749" y="9365"/>
                    <a:pt x="19502" y="9365"/>
                  </a:cubicBezTo>
                  <a:close/>
                  <a:moveTo>
                    <a:pt x="20943" y="9365"/>
                  </a:moveTo>
                  <a:cubicBezTo>
                    <a:pt x="20825" y="9365"/>
                    <a:pt x="20704" y="9409"/>
                    <a:pt x="20606" y="9507"/>
                  </a:cubicBezTo>
                  <a:cubicBezTo>
                    <a:pt x="20304" y="9809"/>
                    <a:pt x="20518" y="10326"/>
                    <a:pt x="20946" y="10326"/>
                  </a:cubicBezTo>
                  <a:cubicBezTo>
                    <a:pt x="21211" y="10326"/>
                    <a:pt x="21425" y="10111"/>
                    <a:pt x="21427" y="9847"/>
                  </a:cubicBezTo>
                  <a:cubicBezTo>
                    <a:pt x="21427" y="9557"/>
                    <a:pt x="21190" y="9365"/>
                    <a:pt x="20943" y="9365"/>
                  </a:cubicBezTo>
                  <a:close/>
                  <a:moveTo>
                    <a:pt x="22384" y="9365"/>
                  </a:moveTo>
                  <a:cubicBezTo>
                    <a:pt x="22265" y="9365"/>
                    <a:pt x="22145" y="9409"/>
                    <a:pt x="22047" y="9507"/>
                  </a:cubicBezTo>
                  <a:cubicBezTo>
                    <a:pt x="21745" y="9809"/>
                    <a:pt x="21959" y="10326"/>
                    <a:pt x="22387" y="10326"/>
                  </a:cubicBezTo>
                  <a:cubicBezTo>
                    <a:pt x="22652" y="10326"/>
                    <a:pt x="22866" y="10111"/>
                    <a:pt x="22866" y="9847"/>
                  </a:cubicBezTo>
                  <a:lnTo>
                    <a:pt x="22868" y="9847"/>
                  </a:lnTo>
                  <a:cubicBezTo>
                    <a:pt x="22868" y="9557"/>
                    <a:pt x="22631" y="9365"/>
                    <a:pt x="22384" y="9365"/>
                  </a:cubicBezTo>
                  <a:close/>
                  <a:moveTo>
                    <a:pt x="416" y="9672"/>
                  </a:moveTo>
                  <a:cubicBezTo>
                    <a:pt x="186" y="9672"/>
                    <a:pt x="1" y="9858"/>
                    <a:pt x="1" y="10087"/>
                  </a:cubicBezTo>
                  <a:cubicBezTo>
                    <a:pt x="1" y="10315"/>
                    <a:pt x="186" y="10501"/>
                    <a:pt x="416" y="10501"/>
                  </a:cubicBezTo>
                  <a:lnTo>
                    <a:pt x="2096" y="10501"/>
                  </a:lnTo>
                  <a:cubicBezTo>
                    <a:pt x="2326" y="10501"/>
                    <a:pt x="2511" y="10315"/>
                    <a:pt x="2511" y="10087"/>
                  </a:cubicBezTo>
                  <a:cubicBezTo>
                    <a:pt x="2511" y="9858"/>
                    <a:pt x="2326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27" y="9672"/>
                    <a:pt x="8841" y="9858"/>
                    <a:pt x="8841" y="10087"/>
                  </a:cubicBezTo>
                  <a:cubicBezTo>
                    <a:pt x="8841" y="10315"/>
                    <a:pt x="9027" y="10501"/>
                    <a:pt x="9255" y="10501"/>
                  </a:cubicBezTo>
                  <a:lnTo>
                    <a:pt x="13667" y="10501"/>
                  </a:lnTo>
                  <a:cubicBezTo>
                    <a:pt x="13897" y="10501"/>
                    <a:pt x="14083" y="10315"/>
                    <a:pt x="14083" y="10087"/>
                  </a:cubicBezTo>
                  <a:cubicBezTo>
                    <a:pt x="14083" y="9858"/>
                    <a:pt x="13897" y="9672"/>
                    <a:pt x="13667" y="9672"/>
                  </a:cubicBezTo>
                  <a:close/>
                  <a:moveTo>
                    <a:pt x="416" y="11593"/>
                  </a:moveTo>
                  <a:cubicBezTo>
                    <a:pt x="186" y="11593"/>
                    <a:pt x="1" y="11778"/>
                    <a:pt x="1" y="12008"/>
                  </a:cubicBezTo>
                  <a:cubicBezTo>
                    <a:pt x="1" y="12236"/>
                    <a:pt x="186" y="12422"/>
                    <a:pt x="416" y="12422"/>
                  </a:cubicBezTo>
                  <a:lnTo>
                    <a:pt x="2096" y="12422"/>
                  </a:lnTo>
                  <a:cubicBezTo>
                    <a:pt x="2097" y="12422"/>
                    <a:pt x="2098" y="12422"/>
                    <a:pt x="2099" y="12422"/>
                  </a:cubicBezTo>
                  <a:cubicBezTo>
                    <a:pt x="2327" y="12422"/>
                    <a:pt x="2511" y="12235"/>
                    <a:pt x="2511" y="12008"/>
                  </a:cubicBezTo>
                  <a:cubicBezTo>
                    <a:pt x="2511" y="11778"/>
                    <a:pt x="2326" y="11593"/>
                    <a:pt x="2096" y="11593"/>
                  </a:cubicBezTo>
                  <a:close/>
                  <a:moveTo>
                    <a:pt x="9255" y="11593"/>
                  </a:moveTo>
                  <a:cubicBezTo>
                    <a:pt x="9027" y="11593"/>
                    <a:pt x="8841" y="11778"/>
                    <a:pt x="8841" y="12008"/>
                  </a:cubicBezTo>
                  <a:cubicBezTo>
                    <a:pt x="8841" y="12236"/>
                    <a:pt x="9027" y="12422"/>
                    <a:pt x="9255" y="12422"/>
                  </a:cubicBezTo>
                  <a:lnTo>
                    <a:pt x="13667" y="12422"/>
                  </a:lnTo>
                  <a:cubicBezTo>
                    <a:pt x="13668" y="12422"/>
                    <a:pt x="13669" y="12422"/>
                    <a:pt x="13670" y="12422"/>
                  </a:cubicBezTo>
                  <a:cubicBezTo>
                    <a:pt x="13898" y="12422"/>
                    <a:pt x="14083" y="12235"/>
                    <a:pt x="14083" y="12008"/>
                  </a:cubicBezTo>
                  <a:cubicBezTo>
                    <a:pt x="14083" y="11778"/>
                    <a:pt x="13897" y="11593"/>
                    <a:pt x="13667" y="11593"/>
                  </a:cubicBezTo>
                  <a:close/>
                  <a:moveTo>
                    <a:pt x="15180" y="13326"/>
                  </a:moveTo>
                  <a:cubicBezTo>
                    <a:pt x="15062" y="13326"/>
                    <a:pt x="14942" y="13370"/>
                    <a:pt x="14844" y="13468"/>
                  </a:cubicBezTo>
                  <a:cubicBezTo>
                    <a:pt x="14540" y="13771"/>
                    <a:pt x="14756" y="14289"/>
                    <a:pt x="15184" y="14289"/>
                  </a:cubicBezTo>
                  <a:cubicBezTo>
                    <a:pt x="15448" y="14289"/>
                    <a:pt x="15663" y="14073"/>
                    <a:pt x="15663" y="13809"/>
                  </a:cubicBezTo>
                  <a:lnTo>
                    <a:pt x="15663" y="13807"/>
                  </a:lnTo>
                  <a:cubicBezTo>
                    <a:pt x="15663" y="13518"/>
                    <a:pt x="15426" y="13326"/>
                    <a:pt x="15180" y="13326"/>
                  </a:cubicBezTo>
                  <a:close/>
                  <a:moveTo>
                    <a:pt x="16620" y="13326"/>
                  </a:moveTo>
                  <a:cubicBezTo>
                    <a:pt x="16503" y="13326"/>
                    <a:pt x="16382" y="13370"/>
                    <a:pt x="16285" y="13468"/>
                  </a:cubicBezTo>
                  <a:cubicBezTo>
                    <a:pt x="15981" y="13771"/>
                    <a:pt x="16197" y="14289"/>
                    <a:pt x="16625" y="14289"/>
                  </a:cubicBezTo>
                  <a:cubicBezTo>
                    <a:pt x="16889" y="14289"/>
                    <a:pt x="17104" y="14073"/>
                    <a:pt x="17104" y="13809"/>
                  </a:cubicBezTo>
                  <a:lnTo>
                    <a:pt x="17104" y="13807"/>
                  </a:lnTo>
                  <a:cubicBezTo>
                    <a:pt x="17104" y="13518"/>
                    <a:pt x="16867" y="13326"/>
                    <a:pt x="16620" y="13326"/>
                  </a:cubicBezTo>
                  <a:close/>
                  <a:moveTo>
                    <a:pt x="18061" y="13326"/>
                  </a:moveTo>
                  <a:cubicBezTo>
                    <a:pt x="17943" y="13326"/>
                    <a:pt x="17823" y="13370"/>
                    <a:pt x="17726" y="13468"/>
                  </a:cubicBezTo>
                  <a:cubicBezTo>
                    <a:pt x="17422" y="13771"/>
                    <a:pt x="17636" y="14289"/>
                    <a:pt x="18065" y="14289"/>
                  </a:cubicBezTo>
                  <a:cubicBezTo>
                    <a:pt x="18330" y="14289"/>
                    <a:pt x="18545" y="14073"/>
                    <a:pt x="18545" y="13809"/>
                  </a:cubicBezTo>
                  <a:lnTo>
                    <a:pt x="18545" y="13807"/>
                  </a:lnTo>
                  <a:cubicBezTo>
                    <a:pt x="18545" y="13518"/>
                    <a:pt x="18308" y="13326"/>
                    <a:pt x="18061" y="13326"/>
                  </a:cubicBezTo>
                  <a:close/>
                  <a:moveTo>
                    <a:pt x="19502" y="13326"/>
                  </a:moveTo>
                  <a:cubicBezTo>
                    <a:pt x="19384" y="13326"/>
                    <a:pt x="19263" y="13370"/>
                    <a:pt x="19165" y="13468"/>
                  </a:cubicBezTo>
                  <a:cubicBezTo>
                    <a:pt x="18863" y="13771"/>
                    <a:pt x="19077" y="14289"/>
                    <a:pt x="19506" y="14289"/>
                  </a:cubicBezTo>
                  <a:cubicBezTo>
                    <a:pt x="19771" y="14289"/>
                    <a:pt x="19986" y="14073"/>
                    <a:pt x="19986" y="13809"/>
                  </a:cubicBezTo>
                  <a:lnTo>
                    <a:pt x="19986" y="13807"/>
                  </a:lnTo>
                  <a:cubicBezTo>
                    <a:pt x="19986" y="13518"/>
                    <a:pt x="19749" y="13326"/>
                    <a:pt x="19502" y="13326"/>
                  </a:cubicBezTo>
                  <a:close/>
                  <a:moveTo>
                    <a:pt x="20943" y="13326"/>
                  </a:moveTo>
                  <a:cubicBezTo>
                    <a:pt x="20824" y="13326"/>
                    <a:pt x="20704" y="13370"/>
                    <a:pt x="20606" y="13468"/>
                  </a:cubicBezTo>
                  <a:cubicBezTo>
                    <a:pt x="20304" y="13771"/>
                    <a:pt x="20518" y="14289"/>
                    <a:pt x="20946" y="14289"/>
                  </a:cubicBezTo>
                  <a:cubicBezTo>
                    <a:pt x="21211" y="14289"/>
                    <a:pt x="21425" y="14073"/>
                    <a:pt x="21427" y="13809"/>
                  </a:cubicBezTo>
                  <a:lnTo>
                    <a:pt x="21427" y="13807"/>
                  </a:lnTo>
                  <a:cubicBezTo>
                    <a:pt x="21427" y="13518"/>
                    <a:pt x="21190" y="13326"/>
                    <a:pt x="20943" y="13326"/>
                  </a:cubicBezTo>
                  <a:close/>
                  <a:moveTo>
                    <a:pt x="22384" y="13326"/>
                  </a:moveTo>
                  <a:cubicBezTo>
                    <a:pt x="22265" y="13326"/>
                    <a:pt x="22145" y="13370"/>
                    <a:pt x="22047" y="13468"/>
                  </a:cubicBezTo>
                  <a:cubicBezTo>
                    <a:pt x="21745" y="13771"/>
                    <a:pt x="21959" y="14289"/>
                    <a:pt x="22387" y="14289"/>
                  </a:cubicBezTo>
                  <a:cubicBezTo>
                    <a:pt x="22652" y="14289"/>
                    <a:pt x="22866" y="14073"/>
                    <a:pt x="22866" y="13809"/>
                  </a:cubicBezTo>
                  <a:lnTo>
                    <a:pt x="22868" y="13807"/>
                  </a:lnTo>
                  <a:cubicBezTo>
                    <a:pt x="22868" y="13518"/>
                    <a:pt x="22631" y="13326"/>
                    <a:pt x="22384" y="13326"/>
                  </a:cubicBezTo>
                  <a:close/>
                  <a:moveTo>
                    <a:pt x="416" y="13513"/>
                  </a:moveTo>
                  <a:cubicBezTo>
                    <a:pt x="186" y="13515"/>
                    <a:pt x="1" y="13699"/>
                    <a:pt x="1" y="13929"/>
                  </a:cubicBezTo>
                  <a:cubicBezTo>
                    <a:pt x="1" y="14158"/>
                    <a:pt x="186" y="14342"/>
                    <a:pt x="416" y="14342"/>
                  </a:cubicBezTo>
                  <a:lnTo>
                    <a:pt x="2096" y="14342"/>
                  </a:lnTo>
                  <a:cubicBezTo>
                    <a:pt x="2097" y="14342"/>
                    <a:pt x="2098" y="14342"/>
                    <a:pt x="2099" y="14342"/>
                  </a:cubicBezTo>
                  <a:cubicBezTo>
                    <a:pt x="2327" y="14342"/>
                    <a:pt x="2511" y="14157"/>
                    <a:pt x="2511" y="13929"/>
                  </a:cubicBezTo>
                  <a:cubicBezTo>
                    <a:pt x="2511" y="13699"/>
                    <a:pt x="2326" y="13513"/>
                    <a:pt x="2096" y="13513"/>
                  </a:cubicBezTo>
                  <a:close/>
                  <a:moveTo>
                    <a:pt x="9255" y="13513"/>
                  </a:moveTo>
                  <a:cubicBezTo>
                    <a:pt x="9027" y="13515"/>
                    <a:pt x="8841" y="13699"/>
                    <a:pt x="8841" y="13929"/>
                  </a:cubicBezTo>
                  <a:cubicBezTo>
                    <a:pt x="8841" y="14158"/>
                    <a:pt x="9027" y="14342"/>
                    <a:pt x="9255" y="14342"/>
                  </a:cubicBezTo>
                  <a:lnTo>
                    <a:pt x="13667" y="14342"/>
                  </a:lnTo>
                  <a:cubicBezTo>
                    <a:pt x="13668" y="14342"/>
                    <a:pt x="13669" y="14342"/>
                    <a:pt x="13670" y="14342"/>
                  </a:cubicBezTo>
                  <a:cubicBezTo>
                    <a:pt x="13898" y="14342"/>
                    <a:pt x="14083" y="14157"/>
                    <a:pt x="14083" y="13929"/>
                  </a:cubicBezTo>
                  <a:cubicBezTo>
                    <a:pt x="14083" y="13699"/>
                    <a:pt x="13897" y="13513"/>
                    <a:pt x="13667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60;p50">
              <a:extLst>
                <a:ext uri="{FF2B5EF4-FFF2-40B4-BE49-F238E27FC236}">
                  <a16:creationId xmlns:a16="http://schemas.microsoft.com/office/drawing/2014/main" id="{EE386359-C62B-9941-8767-573BE0E9E12C}"/>
                </a:ext>
              </a:extLst>
            </p:cNvPr>
            <p:cNvSpPr/>
            <p:nvPr/>
          </p:nvSpPr>
          <p:spPr>
            <a:xfrm>
              <a:off x="5200050" y="3023275"/>
              <a:ext cx="571450" cy="358575"/>
            </a:xfrm>
            <a:custGeom>
              <a:avLst/>
              <a:gdLst/>
              <a:ahLst/>
              <a:cxnLst/>
              <a:rect l="l" t="t" r="r" b="b"/>
              <a:pathLst>
                <a:path w="22858" h="14343" extrusionOk="0">
                  <a:moveTo>
                    <a:pt x="406" y="67"/>
                  </a:moveTo>
                  <a:cubicBezTo>
                    <a:pt x="181" y="72"/>
                    <a:pt x="0" y="256"/>
                    <a:pt x="0" y="482"/>
                  </a:cubicBezTo>
                  <a:cubicBezTo>
                    <a:pt x="0" y="707"/>
                    <a:pt x="181" y="891"/>
                    <a:pt x="406" y="896"/>
                  </a:cubicBezTo>
                  <a:lnTo>
                    <a:pt x="2086" y="896"/>
                  </a:lnTo>
                  <a:cubicBezTo>
                    <a:pt x="2313" y="891"/>
                    <a:pt x="2492" y="707"/>
                    <a:pt x="2492" y="482"/>
                  </a:cubicBezTo>
                  <a:cubicBezTo>
                    <a:pt x="2492" y="256"/>
                    <a:pt x="2313" y="72"/>
                    <a:pt x="2086" y="67"/>
                  </a:cubicBezTo>
                  <a:close/>
                  <a:moveTo>
                    <a:pt x="3954" y="67"/>
                  </a:moveTo>
                  <a:cubicBezTo>
                    <a:pt x="3725" y="67"/>
                    <a:pt x="3540" y="252"/>
                    <a:pt x="3540" y="482"/>
                  </a:cubicBezTo>
                  <a:cubicBezTo>
                    <a:pt x="3540" y="712"/>
                    <a:pt x="3725" y="896"/>
                    <a:pt x="3954" y="896"/>
                  </a:cubicBezTo>
                  <a:cubicBezTo>
                    <a:pt x="3957" y="896"/>
                    <a:pt x="3960" y="896"/>
                    <a:pt x="3963" y="896"/>
                  </a:cubicBezTo>
                  <a:lnTo>
                    <a:pt x="8375" y="896"/>
                  </a:lnTo>
                  <a:cubicBezTo>
                    <a:pt x="8605" y="896"/>
                    <a:pt x="8789" y="710"/>
                    <a:pt x="8789" y="482"/>
                  </a:cubicBezTo>
                  <a:cubicBezTo>
                    <a:pt x="8789" y="253"/>
                    <a:pt x="8603" y="67"/>
                    <a:pt x="8375" y="67"/>
                  </a:cubicBezTo>
                  <a:lnTo>
                    <a:pt x="3963" y="67"/>
                  </a:lnTo>
                  <a:cubicBezTo>
                    <a:pt x="3960" y="67"/>
                    <a:pt x="3957" y="67"/>
                    <a:pt x="3954" y="67"/>
                  </a:cubicBezTo>
                  <a:close/>
                  <a:moveTo>
                    <a:pt x="10248" y="0"/>
                  </a:moveTo>
                  <a:cubicBezTo>
                    <a:pt x="10129" y="0"/>
                    <a:pt x="10009" y="44"/>
                    <a:pt x="9910" y="142"/>
                  </a:cubicBezTo>
                  <a:cubicBezTo>
                    <a:pt x="9608" y="444"/>
                    <a:pt x="9822" y="962"/>
                    <a:pt x="10252" y="962"/>
                  </a:cubicBezTo>
                  <a:cubicBezTo>
                    <a:pt x="10516" y="962"/>
                    <a:pt x="10731" y="746"/>
                    <a:pt x="10731" y="482"/>
                  </a:cubicBezTo>
                  <a:cubicBezTo>
                    <a:pt x="10731" y="192"/>
                    <a:pt x="10495" y="0"/>
                    <a:pt x="10248" y="0"/>
                  </a:cubicBezTo>
                  <a:close/>
                  <a:moveTo>
                    <a:pt x="11689" y="0"/>
                  </a:moveTo>
                  <a:cubicBezTo>
                    <a:pt x="11570" y="0"/>
                    <a:pt x="11450" y="44"/>
                    <a:pt x="11351" y="142"/>
                  </a:cubicBezTo>
                  <a:cubicBezTo>
                    <a:pt x="11049" y="444"/>
                    <a:pt x="11263" y="962"/>
                    <a:pt x="11691" y="962"/>
                  </a:cubicBezTo>
                  <a:cubicBezTo>
                    <a:pt x="11957" y="962"/>
                    <a:pt x="12172" y="746"/>
                    <a:pt x="12172" y="482"/>
                  </a:cubicBezTo>
                  <a:cubicBezTo>
                    <a:pt x="12172" y="192"/>
                    <a:pt x="11936" y="0"/>
                    <a:pt x="11689" y="0"/>
                  </a:cubicBezTo>
                  <a:close/>
                  <a:moveTo>
                    <a:pt x="13129" y="0"/>
                  </a:moveTo>
                  <a:cubicBezTo>
                    <a:pt x="13011" y="0"/>
                    <a:pt x="12890" y="44"/>
                    <a:pt x="12792" y="142"/>
                  </a:cubicBezTo>
                  <a:cubicBezTo>
                    <a:pt x="12490" y="444"/>
                    <a:pt x="12704" y="962"/>
                    <a:pt x="13132" y="962"/>
                  </a:cubicBezTo>
                  <a:cubicBezTo>
                    <a:pt x="13398" y="962"/>
                    <a:pt x="13613" y="746"/>
                    <a:pt x="13613" y="482"/>
                  </a:cubicBezTo>
                  <a:cubicBezTo>
                    <a:pt x="13613" y="193"/>
                    <a:pt x="13376" y="0"/>
                    <a:pt x="13129" y="0"/>
                  </a:cubicBezTo>
                  <a:close/>
                  <a:moveTo>
                    <a:pt x="14569" y="1"/>
                  </a:moveTo>
                  <a:cubicBezTo>
                    <a:pt x="14451" y="1"/>
                    <a:pt x="14331" y="45"/>
                    <a:pt x="14233" y="142"/>
                  </a:cubicBezTo>
                  <a:cubicBezTo>
                    <a:pt x="13931" y="444"/>
                    <a:pt x="14145" y="962"/>
                    <a:pt x="14573" y="962"/>
                  </a:cubicBezTo>
                  <a:cubicBezTo>
                    <a:pt x="14839" y="962"/>
                    <a:pt x="15053" y="746"/>
                    <a:pt x="15053" y="482"/>
                  </a:cubicBezTo>
                  <a:cubicBezTo>
                    <a:pt x="15053" y="193"/>
                    <a:pt x="14816" y="1"/>
                    <a:pt x="14569" y="1"/>
                  </a:cubicBezTo>
                  <a:close/>
                  <a:moveTo>
                    <a:pt x="16010" y="0"/>
                  </a:moveTo>
                  <a:cubicBezTo>
                    <a:pt x="15892" y="0"/>
                    <a:pt x="15772" y="44"/>
                    <a:pt x="15674" y="142"/>
                  </a:cubicBezTo>
                  <a:cubicBezTo>
                    <a:pt x="15372" y="444"/>
                    <a:pt x="15586" y="962"/>
                    <a:pt x="16014" y="962"/>
                  </a:cubicBezTo>
                  <a:cubicBezTo>
                    <a:pt x="16279" y="962"/>
                    <a:pt x="16493" y="746"/>
                    <a:pt x="16493" y="482"/>
                  </a:cubicBezTo>
                  <a:cubicBezTo>
                    <a:pt x="16493" y="192"/>
                    <a:pt x="16257" y="0"/>
                    <a:pt x="16010" y="0"/>
                  </a:cubicBezTo>
                  <a:close/>
                  <a:moveTo>
                    <a:pt x="17451" y="0"/>
                  </a:moveTo>
                  <a:cubicBezTo>
                    <a:pt x="17333" y="0"/>
                    <a:pt x="17212" y="44"/>
                    <a:pt x="17115" y="142"/>
                  </a:cubicBezTo>
                  <a:cubicBezTo>
                    <a:pt x="16811" y="444"/>
                    <a:pt x="17027" y="962"/>
                    <a:pt x="17455" y="962"/>
                  </a:cubicBezTo>
                  <a:cubicBezTo>
                    <a:pt x="17719" y="962"/>
                    <a:pt x="17934" y="746"/>
                    <a:pt x="17934" y="482"/>
                  </a:cubicBezTo>
                  <a:cubicBezTo>
                    <a:pt x="17934" y="193"/>
                    <a:pt x="17697" y="0"/>
                    <a:pt x="17451" y="0"/>
                  </a:cubicBezTo>
                  <a:close/>
                  <a:moveTo>
                    <a:pt x="406" y="1988"/>
                  </a:moveTo>
                  <a:cubicBezTo>
                    <a:pt x="181" y="1992"/>
                    <a:pt x="0" y="2176"/>
                    <a:pt x="0" y="2403"/>
                  </a:cubicBezTo>
                  <a:cubicBezTo>
                    <a:pt x="0" y="2628"/>
                    <a:pt x="181" y="2812"/>
                    <a:pt x="406" y="2817"/>
                  </a:cubicBezTo>
                  <a:lnTo>
                    <a:pt x="2086" y="2817"/>
                  </a:lnTo>
                  <a:cubicBezTo>
                    <a:pt x="2316" y="2817"/>
                    <a:pt x="2501" y="2631"/>
                    <a:pt x="2501" y="2403"/>
                  </a:cubicBezTo>
                  <a:cubicBezTo>
                    <a:pt x="2501" y="2173"/>
                    <a:pt x="2316" y="1988"/>
                    <a:pt x="2086" y="1988"/>
                  </a:cubicBezTo>
                  <a:close/>
                  <a:moveTo>
                    <a:pt x="3954" y="1987"/>
                  </a:moveTo>
                  <a:cubicBezTo>
                    <a:pt x="3725" y="1987"/>
                    <a:pt x="3540" y="2173"/>
                    <a:pt x="3540" y="2403"/>
                  </a:cubicBezTo>
                  <a:cubicBezTo>
                    <a:pt x="3540" y="2632"/>
                    <a:pt x="3724" y="2817"/>
                    <a:pt x="3951" y="2817"/>
                  </a:cubicBezTo>
                  <a:cubicBezTo>
                    <a:pt x="3955" y="2817"/>
                    <a:pt x="3959" y="2817"/>
                    <a:pt x="3963" y="2817"/>
                  </a:cubicBezTo>
                  <a:lnTo>
                    <a:pt x="8375" y="2817"/>
                  </a:lnTo>
                  <a:cubicBezTo>
                    <a:pt x="8605" y="2817"/>
                    <a:pt x="8790" y="2631"/>
                    <a:pt x="8789" y="2403"/>
                  </a:cubicBezTo>
                  <a:cubicBezTo>
                    <a:pt x="8789" y="2173"/>
                    <a:pt x="8603" y="1988"/>
                    <a:pt x="8375" y="1988"/>
                  </a:cubicBezTo>
                  <a:lnTo>
                    <a:pt x="3963" y="1988"/>
                  </a:lnTo>
                  <a:cubicBezTo>
                    <a:pt x="3960" y="1988"/>
                    <a:pt x="3957" y="1987"/>
                    <a:pt x="3954" y="1987"/>
                  </a:cubicBezTo>
                  <a:close/>
                  <a:moveTo>
                    <a:pt x="406" y="3908"/>
                  </a:moveTo>
                  <a:cubicBezTo>
                    <a:pt x="181" y="3913"/>
                    <a:pt x="0" y="4099"/>
                    <a:pt x="0" y="4323"/>
                  </a:cubicBezTo>
                  <a:cubicBezTo>
                    <a:pt x="0" y="4548"/>
                    <a:pt x="181" y="4732"/>
                    <a:pt x="406" y="4739"/>
                  </a:cubicBezTo>
                  <a:lnTo>
                    <a:pt x="2086" y="4739"/>
                  </a:lnTo>
                  <a:cubicBezTo>
                    <a:pt x="2316" y="4739"/>
                    <a:pt x="2501" y="4552"/>
                    <a:pt x="2501" y="4323"/>
                  </a:cubicBezTo>
                  <a:cubicBezTo>
                    <a:pt x="2501" y="4094"/>
                    <a:pt x="2316" y="3908"/>
                    <a:pt x="2086" y="3908"/>
                  </a:cubicBezTo>
                  <a:close/>
                  <a:moveTo>
                    <a:pt x="3954" y="3910"/>
                  </a:moveTo>
                  <a:cubicBezTo>
                    <a:pt x="3725" y="3910"/>
                    <a:pt x="3540" y="4095"/>
                    <a:pt x="3540" y="4325"/>
                  </a:cubicBezTo>
                  <a:cubicBezTo>
                    <a:pt x="3540" y="4553"/>
                    <a:pt x="3725" y="4739"/>
                    <a:pt x="3954" y="4739"/>
                  </a:cubicBezTo>
                  <a:cubicBezTo>
                    <a:pt x="3957" y="4739"/>
                    <a:pt x="3960" y="4739"/>
                    <a:pt x="3963" y="4739"/>
                  </a:cubicBezTo>
                  <a:lnTo>
                    <a:pt x="8375" y="4739"/>
                  </a:lnTo>
                  <a:cubicBezTo>
                    <a:pt x="8605" y="4739"/>
                    <a:pt x="8790" y="4552"/>
                    <a:pt x="8789" y="4323"/>
                  </a:cubicBezTo>
                  <a:cubicBezTo>
                    <a:pt x="8789" y="4095"/>
                    <a:pt x="8603" y="3910"/>
                    <a:pt x="8375" y="3910"/>
                  </a:cubicBezTo>
                  <a:lnTo>
                    <a:pt x="3963" y="3910"/>
                  </a:lnTo>
                  <a:cubicBezTo>
                    <a:pt x="3960" y="3910"/>
                    <a:pt x="3957" y="3910"/>
                    <a:pt x="3954" y="3910"/>
                  </a:cubicBezTo>
                  <a:close/>
                  <a:moveTo>
                    <a:pt x="10247" y="3841"/>
                  </a:moveTo>
                  <a:cubicBezTo>
                    <a:pt x="10129" y="3841"/>
                    <a:pt x="10008" y="3885"/>
                    <a:pt x="9910" y="3982"/>
                  </a:cubicBezTo>
                  <a:cubicBezTo>
                    <a:pt x="9608" y="4286"/>
                    <a:pt x="9822" y="4803"/>
                    <a:pt x="10252" y="4803"/>
                  </a:cubicBezTo>
                  <a:cubicBezTo>
                    <a:pt x="10516" y="4803"/>
                    <a:pt x="10731" y="4588"/>
                    <a:pt x="10731" y="4323"/>
                  </a:cubicBezTo>
                  <a:cubicBezTo>
                    <a:pt x="10731" y="4033"/>
                    <a:pt x="10494" y="3841"/>
                    <a:pt x="10247" y="3841"/>
                  </a:cubicBezTo>
                  <a:close/>
                  <a:moveTo>
                    <a:pt x="11688" y="3841"/>
                  </a:moveTo>
                  <a:cubicBezTo>
                    <a:pt x="11570" y="3841"/>
                    <a:pt x="11449" y="3885"/>
                    <a:pt x="11351" y="3982"/>
                  </a:cubicBezTo>
                  <a:cubicBezTo>
                    <a:pt x="11049" y="4286"/>
                    <a:pt x="11263" y="4803"/>
                    <a:pt x="11691" y="4803"/>
                  </a:cubicBezTo>
                  <a:cubicBezTo>
                    <a:pt x="11957" y="4803"/>
                    <a:pt x="12172" y="4588"/>
                    <a:pt x="12172" y="4323"/>
                  </a:cubicBezTo>
                  <a:cubicBezTo>
                    <a:pt x="12172" y="4033"/>
                    <a:pt x="11935" y="3841"/>
                    <a:pt x="11688" y="3841"/>
                  </a:cubicBezTo>
                  <a:close/>
                  <a:moveTo>
                    <a:pt x="13129" y="3841"/>
                  </a:moveTo>
                  <a:cubicBezTo>
                    <a:pt x="13011" y="3841"/>
                    <a:pt x="12890" y="3885"/>
                    <a:pt x="12792" y="3982"/>
                  </a:cubicBezTo>
                  <a:cubicBezTo>
                    <a:pt x="12490" y="4286"/>
                    <a:pt x="12704" y="4803"/>
                    <a:pt x="13132" y="4803"/>
                  </a:cubicBezTo>
                  <a:cubicBezTo>
                    <a:pt x="13398" y="4803"/>
                    <a:pt x="13612" y="4588"/>
                    <a:pt x="13613" y="4323"/>
                  </a:cubicBezTo>
                  <a:cubicBezTo>
                    <a:pt x="13613" y="4033"/>
                    <a:pt x="13376" y="3841"/>
                    <a:pt x="13129" y="3841"/>
                  </a:cubicBezTo>
                  <a:close/>
                  <a:moveTo>
                    <a:pt x="14569" y="3842"/>
                  </a:moveTo>
                  <a:cubicBezTo>
                    <a:pt x="14451" y="3842"/>
                    <a:pt x="14331" y="3886"/>
                    <a:pt x="14233" y="3984"/>
                  </a:cubicBezTo>
                  <a:cubicBezTo>
                    <a:pt x="13931" y="4286"/>
                    <a:pt x="14145" y="4803"/>
                    <a:pt x="14573" y="4803"/>
                  </a:cubicBezTo>
                  <a:cubicBezTo>
                    <a:pt x="14839" y="4803"/>
                    <a:pt x="15053" y="4588"/>
                    <a:pt x="15053" y="4323"/>
                  </a:cubicBezTo>
                  <a:cubicBezTo>
                    <a:pt x="15053" y="4034"/>
                    <a:pt x="14816" y="3842"/>
                    <a:pt x="14569" y="3842"/>
                  </a:cubicBezTo>
                  <a:close/>
                  <a:moveTo>
                    <a:pt x="16009" y="3841"/>
                  </a:moveTo>
                  <a:cubicBezTo>
                    <a:pt x="15892" y="3841"/>
                    <a:pt x="15771" y="3885"/>
                    <a:pt x="15674" y="3982"/>
                  </a:cubicBezTo>
                  <a:cubicBezTo>
                    <a:pt x="15372" y="4286"/>
                    <a:pt x="15586" y="4803"/>
                    <a:pt x="16014" y="4803"/>
                  </a:cubicBezTo>
                  <a:cubicBezTo>
                    <a:pt x="16279" y="4803"/>
                    <a:pt x="16493" y="4588"/>
                    <a:pt x="16493" y="4323"/>
                  </a:cubicBezTo>
                  <a:cubicBezTo>
                    <a:pt x="16493" y="4033"/>
                    <a:pt x="16256" y="3841"/>
                    <a:pt x="16009" y="3841"/>
                  </a:cubicBezTo>
                  <a:close/>
                  <a:moveTo>
                    <a:pt x="17450" y="3841"/>
                  </a:moveTo>
                  <a:cubicBezTo>
                    <a:pt x="17332" y="3841"/>
                    <a:pt x="17212" y="3885"/>
                    <a:pt x="17115" y="3982"/>
                  </a:cubicBezTo>
                  <a:cubicBezTo>
                    <a:pt x="16811" y="4286"/>
                    <a:pt x="17027" y="4803"/>
                    <a:pt x="17455" y="4803"/>
                  </a:cubicBezTo>
                  <a:cubicBezTo>
                    <a:pt x="17719" y="4803"/>
                    <a:pt x="17934" y="4588"/>
                    <a:pt x="17934" y="4323"/>
                  </a:cubicBezTo>
                  <a:cubicBezTo>
                    <a:pt x="17934" y="4033"/>
                    <a:pt x="17697" y="3841"/>
                    <a:pt x="17450" y="3841"/>
                  </a:cubicBezTo>
                  <a:close/>
                  <a:moveTo>
                    <a:pt x="2089" y="5830"/>
                  </a:moveTo>
                  <a:cubicBezTo>
                    <a:pt x="2088" y="5830"/>
                    <a:pt x="2087" y="5830"/>
                    <a:pt x="2086" y="5830"/>
                  </a:cubicBezTo>
                  <a:lnTo>
                    <a:pt x="406" y="5830"/>
                  </a:lnTo>
                  <a:cubicBezTo>
                    <a:pt x="181" y="5835"/>
                    <a:pt x="0" y="6019"/>
                    <a:pt x="0" y="6244"/>
                  </a:cubicBezTo>
                  <a:cubicBezTo>
                    <a:pt x="0" y="6469"/>
                    <a:pt x="181" y="6655"/>
                    <a:pt x="406" y="6659"/>
                  </a:cubicBezTo>
                  <a:lnTo>
                    <a:pt x="2086" y="6659"/>
                  </a:lnTo>
                  <a:cubicBezTo>
                    <a:pt x="2316" y="6659"/>
                    <a:pt x="2501" y="6474"/>
                    <a:pt x="2501" y="6244"/>
                  </a:cubicBezTo>
                  <a:cubicBezTo>
                    <a:pt x="2501" y="6017"/>
                    <a:pt x="2317" y="5830"/>
                    <a:pt x="2089" y="5830"/>
                  </a:cubicBezTo>
                  <a:close/>
                  <a:moveTo>
                    <a:pt x="3954" y="5829"/>
                  </a:moveTo>
                  <a:cubicBezTo>
                    <a:pt x="3725" y="5829"/>
                    <a:pt x="3540" y="6014"/>
                    <a:pt x="3540" y="6244"/>
                  </a:cubicBezTo>
                  <a:cubicBezTo>
                    <a:pt x="3540" y="6474"/>
                    <a:pt x="3725" y="6660"/>
                    <a:pt x="3954" y="6660"/>
                  </a:cubicBezTo>
                  <a:cubicBezTo>
                    <a:pt x="3957" y="6660"/>
                    <a:pt x="3960" y="6659"/>
                    <a:pt x="3963" y="6659"/>
                  </a:cubicBezTo>
                  <a:lnTo>
                    <a:pt x="8375" y="6659"/>
                  </a:lnTo>
                  <a:cubicBezTo>
                    <a:pt x="8603" y="6659"/>
                    <a:pt x="8789" y="6474"/>
                    <a:pt x="8789" y="6244"/>
                  </a:cubicBezTo>
                  <a:cubicBezTo>
                    <a:pt x="8790" y="6016"/>
                    <a:pt x="8603" y="5829"/>
                    <a:pt x="8375" y="5829"/>
                  </a:cubicBezTo>
                  <a:lnTo>
                    <a:pt x="3963" y="5829"/>
                  </a:lnTo>
                  <a:cubicBezTo>
                    <a:pt x="3960" y="5829"/>
                    <a:pt x="3957" y="5829"/>
                    <a:pt x="3954" y="5829"/>
                  </a:cubicBezTo>
                  <a:close/>
                  <a:moveTo>
                    <a:pt x="2089" y="7751"/>
                  </a:moveTo>
                  <a:cubicBezTo>
                    <a:pt x="2088" y="7751"/>
                    <a:pt x="2087" y="7751"/>
                    <a:pt x="2086" y="7751"/>
                  </a:cubicBezTo>
                  <a:lnTo>
                    <a:pt x="406" y="7751"/>
                  </a:lnTo>
                  <a:cubicBezTo>
                    <a:pt x="181" y="7756"/>
                    <a:pt x="0" y="7940"/>
                    <a:pt x="0" y="8165"/>
                  </a:cubicBezTo>
                  <a:cubicBezTo>
                    <a:pt x="0" y="8391"/>
                    <a:pt x="181" y="8575"/>
                    <a:pt x="406" y="8580"/>
                  </a:cubicBezTo>
                  <a:lnTo>
                    <a:pt x="2086" y="8580"/>
                  </a:lnTo>
                  <a:cubicBezTo>
                    <a:pt x="2316" y="8580"/>
                    <a:pt x="2501" y="8394"/>
                    <a:pt x="2501" y="8165"/>
                  </a:cubicBezTo>
                  <a:cubicBezTo>
                    <a:pt x="2501" y="7938"/>
                    <a:pt x="2317" y="7751"/>
                    <a:pt x="2089" y="7751"/>
                  </a:cubicBezTo>
                  <a:close/>
                  <a:moveTo>
                    <a:pt x="3951" y="7751"/>
                  </a:moveTo>
                  <a:cubicBezTo>
                    <a:pt x="3724" y="7751"/>
                    <a:pt x="3540" y="7936"/>
                    <a:pt x="3540" y="8165"/>
                  </a:cubicBezTo>
                  <a:cubicBezTo>
                    <a:pt x="3540" y="8395"/>
                    <a:pt x="3725" y="8580"/>
                    <a:pt x="3954" y="8580"/>
                  </a:cubicBezTo>
                  <a:cubicBezTo>
                    <a:pt x="3957" y="8580"/>
                    <a:pt x="3960" y="8580"/>
                    <a:pt x="3963" y="8580"/>
                  </a:cubicBezTo>
                  <a:lnTo>
                    <a:pt x="8375" y="8580"/>
                  </a:lnTo>
                  <a:cubicBezTo>
                    <a:pt x="8605" y="8580"/>
                    <a:pt x="8790" y="8394"/>
                    <a:pt x="8789" y="8165"/>
                  </a:cubicBezTo>
                  <a:cubicBezTo>
                    <a:pt x="8789" y="7937"/>
                    <a:pt x="8603" y="7751"/>
                    <a:pt x="8375" y="7751"/>
                  </a:cubicBezTo>
                  <a:lnTo>
                    <a:pt x="3963" y="7751"/>
                  </a:lnTo>
                  <a:cubicBezTo>
                    <a:pt x="3959" y="7751"/>
                    <a:pt x="3955" y="7751"/>
                    <a:pt x="3951" y="7751"/>
                  </a:cubicBezTo>
                  <a:close/>
                  <a:moveTo>
                    <a:pt x="15170" y="9364"/>
                  </a:moveTo>
                  <a:cubicBezTo>
                    <a:pt x="15052" y="9364"/>
                    <a:pt x="14932" y="9407"/>
                    <a:pt x="14834" y="9505"/>
                  </a:cubicBezTo>
                  <a:cubicBezTo>
                    <a:pt x="14530" y="9809"/>
                    <a:pt x="14746" y="10326"/>
                    <a:pt x="15174" y="10326"/>
                  </a:cubicBezTo>
                  <a:cubicBezTo>
                    <a:pt x="15438" y="10326"/>
                    <a:pt x="15653" y="10111"/>
                    <a:pt x="15653" y="9846"/>
                  </a:cubicBezTo>
                  <a:lnTo>
                    <a:pt x="15653" y="9845"/>
                  </a:lnTo>
                  <a:cubicBezTo>
                    <a:pt x="15653" y="9555"/>
                    <a:pt x="15416" y="9364"/>
                    <a:pt x="15170" y="9364"/>
                  </a:cubicBezTo>
                  <a:close/>
                  <a:moveTo>
                    <a:pt x="16610" y="9364"/>
                  </a:moveTo>
                  <a:cubicBezTo>
                    <a:pt x="16493" y="9364"/>
                    <a:pt x="16372" y="9407"/>
                    <a:pt x="16275" y="9505"/>
                  </a:cubicBezTo>
                  <a:cubicBezTo>
                    <a:pt x="15971" y="9809"/>
                    <a:pt x="16187" y="10326"/>
                    <a:pt x="16615" y="10326"/>
                  </a:cubicBezTo>
                  <a:cubicBezTo>
                    <a:pt x="16879" y="10325"/>
                    <a:pt x="17094" y="10111"/>
                    <a:pt x="17094" y="9846"/>
                  </a:cubicBezTo>
                  <a:lnTo>
                    <a:pt x="17094" y="9845"/>
                  </a:lnTo>
                  <a:cubicBezTo>
                    <a:pt x="17094" y="9555"/>
                    <a:pt x="16857" y="9364"/>
                    <a:pt x="16610" y="9364"/>
                  </a:cubicBezTo>
                  <a:close/>
                  <a:moveTo>
                    <a:pt x="18051" y="9364"/>
                  </a:moveTo>
                  <a:cubicBezTo>
                    <a:pt x="17933" y="9364"/>
                    <a:pt x="17813" y="9407"/>
                    <a:pt x="17716" y="9505"/>
                  </a:cubicBezTo>
                  <a:cubicBezTo>
                    <a:pt x="17412" y="9809"/>
                    <a:pt x="17628" y="10326"/>
                    <a:pt x="18055" y="10326"/>
                  </a:cubicBezTo>
                  <a:cubicBezTo>
                    <a:pt x="18320" y="10326"/>
                    <a:pt x="18535" y="10111"/>
                    <a:pt x="18535" y="9846"/>
                  </a:cubicBezTo>
                  <a:lnTo>
                    <a:pt x="18535" y="9845"/>
                  </a:lnTo>
                  <a:cubicBezTo>
                    <a:pt x="18535" y="9555"/>
                    <a:pt x="18298" y="9364"/>
                    <a:pt x="18051" y="9364"/>
                  </a:cubicBezTo>
                  <a:close/>
                  <a:moveTo>
                    <a:pt x="19492" y="9364"/>
                  </a:moveTo>
                  <a:cubicBezTo>
                    <a:pt x="19374" y="9364"/>
                    <a:pt x="19253" y="9407"/>
                    <a:pt x="19155" y="9505"/>
                  </a:cubicBezTo>
                  <a:cubicBezTo>
                    <a:pt x="18853" y="9809"/>
                    <a:pt x="19067" y="10326"/>
                    <a:pt x="19496" y="10326"/>
                  </a:cubicBezTo>
                  <a:cubicBezTo>
                    <a:pt x="19761" y="10326"/>
                    <a:pt x="19976" y="10111"/>
                    <a:pt x="19976" y="9846"/>
                  </a:cubicBezTo>
                  <a:lnTo>
                    <a:pt x="19976" y="9845"/>
                  </a:lnTo>
                  <a:cubicBezTo>
                    <a:pt x="19976" y="9555"/>
                    <a:pt x="19739" y="9364"/>
                    <a:pt x="19492" y="9364"/>
                  </a:cubicBezTo>
                  <a:close/>
                  <a:moveTo>
                    <a:pt x="20933" y="9364"/>
                  </a:moveTo>
                  <a:cubicBezTo>
                    <a:pt x="20814" y="9364"/>
                    <a:pt x="20694" y="9407"/>
                    <a:pt x="20596" y="9505"/>
                  </a:cubicBezTo>
                  <a:cubicBezTo>
                    <a:pt x="20294" y="9809"/>
                    <a:pt x="20508" y="10326"/>
                    <a:pt x="20936" y="10326"/>
                  </a:cubicBezTo>
                  <a:cubicBezTo>
                    <a:pt x="21201" y="10325"/>
                    <a:pt x="21415" y="10111"/>
                    <a:pt x="21417" y="9846"/>
                  </a:cubicBezTo>
                  <a:lnTo>
                    <a:pt x="21417" y="9845"/>
                  </a:lnTo>
                  <a:cubicBezTo>
                    <a:pt x="21417" y="9555"/>
                    <a:pt x="21180" y="9364"/>
                    <a:pt x="20933" y="9364"/>
                  </a:cubicBezTo>
                  <a:close/>
                  <a:moveTo>
                    <a:pt x="22373" y="9364"/>
                  </a:moveTo>
                  <a:cubicBezTo>
                    <a:pt x="22255" y="9364"/>
                    <a:pt x="22135" y="9407"/>
                    <a:pt x="22037" y="9505"/>
                  </a:cubicBezTo>
                  <a:cubicBezTo>
                    <a:pt x="21735" y="9809"/>
                    <a:pt x="21949" y="10326"/>
                    <a:pt x="22377" y="10326"/>
                  </a:cubicBezTo>
                  <a:cubicBezTo>
                    <a:pt x="22642" y="10326"/>
                    <a:pt x="22856" y="10111"/>
                    <a:pt x="22856" y="9846"/>
                  </a:cubicBezTo>
                  <a:lnTo>
                    <a:pt x="22858" y="9845"/>
                  </a:lnTo>
                  <a:cubicBezTo>
                    <a:pt x="22857" y="9555"/>
                    <a:pt x="22620" y="9364"/>
                    <a:pt x="22373" y="9364"/>
                  </a:cubicBezTo>
                  <a:close/>
                  <a:moveTo>
                    <a:pt x="406" y="9672"/>
                  </a:moveTo>
                  <a:cubicBezTo>
                    <a:pt x="181" y="9676"/>
                    <a:pt x="0" y="9861"/>
                    <a:pt x="0" y="10087"/>
                  </a:cubicBezTo>
                  <a:cubicBezTo>
                    <a:pt x="0" y="10312"/>
                    <a:pt x="181" y="10496"/>
                    <a:pt x="406" y="10501"/>
                  </a:cubicBezTo>
                  <a:lnTo>
                    <a:pt x="2086" y="10501"/>
                  </a:lnTo>
                  <a:cubicBezTo>
                    <a:pt x="2316" y="10501"/>
                    <a:pt x="2501" y="10315"/>
                    <a:pt x="2501" y="10087"/>
                  </a:cubicBezTo>
                  <a:cubicBezTo>
                    <a:pt x="2501" y="9857"/>
                    <a:pt x="2316" y="9672"/>
                    <a:pt x="2086" y="9672"/>
                  </a:cubicBezTo>
                  <a:close/>
                  <a:moveTo>
                    <a:pt x="9245" y="9672"/>
                  </a:moveTo>
                  <a:cubicBezTo>
                    <a:pt x="9020" y="9676"/>
                    <a:pt x="8839" y="9861"/>
                    <a:pt x="8839" y="10087"/>
                  </a:cubicBezTo>
                  <a:cubicBezTo>
                    <a:pt x="8839" y="10312"/>
                    <a:pt x="9020" y="10496"/>
                    <a:pt x="9245" y="10501"/>
                  </a:cubicBezTo>
                  <a:lnTo>
                    <a:pt x="13657" y="10501"/>
                  </a:lnTo>
                  <a:cubicBezTo>
                    <a:pt x="13887" y="10501"/>
                    <a:pt x="14073" y="10315"/>
                    <a:pt x="14073" y="10087"/>
                  </a:cubicBezTo>
                  <a:cubicBezTo>
                    <a:pt x="14073" y="9857"/>
                    <a:pt x="13887" y="9672"/>
                    <a:pt x="13657" y="9672"/>
                  </a:cubicBezTo>
                  <a:close/>
                  <a:moveTo>
                    <a:pt x="406" y="11592"/>
                  </a:moveTo>
                  <a:cubicBezTo>
                    <a:pt x="181" y="11597"/>
                    <a:pt x="0" y="11781"/>
                    <a:pt x="0" y="12008"/>
                  </a:cubicBezTo>
                  <a:cubicBezTo>
                    <a:pt x="0" y="12233"/>
                    <a:pt x="181" y="12417"/>
                    <a:pt x="406" y="12421"/>
                  </a:cubicBezTo>
                  <a:lnTo>
                    <a:pt x="2086" y="12421"/>
                  </a:lnTo>
                  <a:cubicBezTo>
                    <a:pt x="2316" y="12421"/>
                    <a:pt x="2501" y="12236"/>
                    <a:pt x="2501" y="12008"/>
                  </a:cubicBezTo>
                  <a:cubicBezTo>
                    <a:pt x="2501" y="11778"/>
                    <a:pt x="2316" y="11592"/>
                    <a:pt x="2086" y="11592"/>
                  </a:cubicBezTo>
                  <a:close/>
                  <a:moveTo>
                    <a:pt x="9245" y="11592"/>
                  </a:moveTo>
                  <a:cubicBezTo>
                    <a:pt x="9020" y="11597"/>
                    <a:pt x="8839" y="11781"/>
                    <a:pt x="8839" y="12008"/>
                  </a:cubicBezTo>
                  <a:cubicBezTo>
                    <a:pt x="8839" y="12233"/>
                    <a:pt x="9020" y="12417"/>
                    <a:pt x="9245" y="12421"/>
                  </a:cubicBezTo>
                  <a:lnTo>
                    <a:pt x="13657" y="12421"/>
                  </a:lnTo>
                  <a:cubicBezTo>
                    <a:pt x="13887" y="12421"/>
                    <a:pt x="14073" y="12236"/>
                    <a:pt x="14073" y="12008"/>
                  </a:cubicBezTo>
                  <a:cubicBezTo>
                    <a:pt x="14073" y="11778"/>
                    <a:pt x="13887" y="11592"/>
                    <a:pt x="13657" y="11592"/>
                  </a:cubicBezTo>
                  <a:close/>
                  <a:moveTo>
                    <a:pt x="15170" y="13326"/>
                  </a:moveTo>
                  <a:cubicBezTo>
                    <a:pt x="15052" y="13326"/>
                    <a:pt x="14932" y="13370"/>
                    <a:pt x="14834" y="13467"/>
                  </a:cubicBezTo>
                  <a:cubicBezTo>
                    <a:pt x="14530" y="13769"/>
                    <a:pt x="14746" y="14287"/>
                    <a:pt x="15174" y="14287"/>
                  </a:cubicBezTo>
                  <a:cubicBezTo>
                    <a:pt x="15438" y="14287"/>
                    <a:pt x="15653" y="14073"/>
                    <a:pt x="15653" y="13809"/>
                  </a:cubicBezTo>
                  <a:lnTo>
                    <a:pt x="15653" y="13807"/>
                  </a:lnTo>
                  <a:cubicBezTo>
                    <a:pt x="15653" y="13518"/>
                    <a:pt x="15416" y="13326"/>
                    <a:pt x="15170" y="13326"/>
                  </a:cubicBezTo>
                  <a:close/>
                  <a:moveTo>
                    <a:pt x="16610" y="13326"/>
                  </a:moveTo>
                  <a:cubicBezTo>
                    <a:pt x="16493" y="13326"/>
                    <a:pt x="16372" y="13370"/>
                    <a:pt x="16275" y="13467"/>
                  </a:cubicBezTo>
                  <a:cubicBezTo>
                    <a:pt x="15971" y="13769"/>
                    <a:pt x="16187" y="14287"/>
                    <a:pt x="16615" y="14287"/>
                  </a:cubicBezTo>
                  <a:cubicBezTo>
                    <a:pt x="16879" y="14287"/>
                    <a:pt x="17094" y="14073"/>
                    <a:pt x="17094" y="13809"/>
                  </a:cubicBezTo>
                  <a:lnTo>
                    <a:pt x="17094" y="13807"/>
                  </a:lnTo>
                  <a:cubicBezTo>
                    <a:pt x="17094" y="13518"/>
                    <a:pt x="16857" y="13326"/>
                    <a:pt x="16610" y="13326"/>
                  </a:cubicBezTo>
                  <a:close/>
                  <a:moveTo>
                    <a:pt x="18051" y="13326"/>
                  </a:moveTo>
                  <a:cubicBezTo>
                    <a:pt x="17933" y="13326"/>
                    <a:pt x="17813" y="13370"/>
                    <a:pt x="17716" y="13467"/>
                  </a:cubicBezTo>
                  <a:cubicBezTo>
                    <a:pt x="17412" y="13769"/>
                    <a:pt x="17626" y="14287"/>
                    <a:pt x="18055" y="14287"/>
                  </a:cubicBezTo>
                  <a:cubicBezTo>
                    <a:pt x="18320" y="14287"/>
                    <a:pt x="18534" y="14073"/>
                    <a:pt x="18535" y="13809"/>
                  </a:cubicBezTo>
                  <a:lnTo>
                    <a:pt x="18535" y="13807"/>
                  </a:lnTo>
                  <a:cubicBezTo>
                    <a:pt x="18535" y="13518"/>
                    <a:pt x="18298" y="13326"/>
                    <a:pt x="18051" y="13326"/>
                  </a:cubicBezTo>
                  <a:close/>
                  <a:moveTo>
                    <a:pt x="19492" y="13326"/>
                  </a:moveTo>
                  <a:cubicBezTo>
                    <a:pt x="19374" y="13326"/>
                    <a:pt x="19253" y="13370"/>
                    <a:pt x="19155" y="13467"/>
                  </a:cubicBezTo>
                  <a:cubicBezTo>
                    <a:pt x="18853" y="13769"/>
                    <a:pt x="19067" y="14287"/>
                    <a:pt x="19496" y="14287"/>
                  </a:cubicBezTo>
                  <a:cubicBezTo>
                    <a:pt x="19761" y="14287"/>
                    <a:pt x="19976" y="14073"/>
                    <a:pt x="19976" y="13809"/>
                  </a:cubicBezTo>
                  <a:lnTo>
                    <a:pt x="19976" y="13807"/>
                  </a:lnTo>
                  <a:cubicBezTo>
                    <a:pt x="19976" y="13518"/>
                    <a:pt x="19739" y="13326"/>
                    <a:pt x="19492" y="13326"/>
                  </a:cubicBezTo>
                  <a:close/>
                  <a:moveTo>
                    <a:pt x="20933" y="13326"/>
                  </a:moveTo>
                  <a:cubicBezTo>
                    <a:pt x="20814" y="13326"/>
                    <a:pt x="20694" y="13370"/>
                    <a:pt x="20596" y="13467"/>
                  </a:cubicBezTo>
                  <a:cubicBezTo>
                    <a:pt x="20294" y="13769"/>
                    <a:pt x="20508" y="14287"/>
                    <a:pt x="20936" y="14287"/>
                  </a:cubicBezTo>
                  <a:cubicBezTo>
                    <a:pt x="21201" y="14287"/>
                    <a:pt x="21415" y="14073"/>
                    <a:pt x="21417" y="13809"/>
                  </a:cubicBezTo>
                  <a:lnTo>
                    <a:pt x="21417" y="13807"/>
                  </a:lnTo>
                  <a:cubicBezTo>
                    <a:pt x="21417" y="13518"/>
                    <a:pt x="21180" y="13326"/>
                    <a:pt x="20933" y="13326"/>
                  </a:cubicBezTo>
                  <a:close/>
                  <a:moveTo>
                    <a:pt x="22374" y="13326"/>
                  </a:moveTo>
                  <a:cubicBezTo>
                    <a:pt x="22255" y="13326"/>
                    <a:pt x="22135" y="13370"/>
                    <a:pt x="22037" y="13467"/>
                  </a:cubicBezTo>
                  <a:cubicBezTo>
                    <a:pt x="21735" y="13769"/>
                    <a:pt x="21949" y="14287"/>
                    <a:pt x="22377" y="14287"/>
                  </a:cubicBezTo>
                  <a:cubicBezTo>
                    <a:pt x="22642" y="14287"/>
                    <a:pt x="22856" y="14073"/>
                    <a:pt x="22856" y="13809"/>
                  </a:cubicBezTo>
                  <a:lnTo>
                    <a:pt x="22858" y="13807"/>
                  </a:lnTo>
                  <a:cubicBezTo>
                    <a:pt x="22858" y="13518"/>
                    <a:pt x="22621" y="13326"/>
                    <a:pt x="22374" y="13326"/>
                  </a:cubicBezTo>
                  <a:close/>
                  <a:moveTo>
                    <a:pt x="406" y="13513"/>
                  </a:moveTo>
                  <a:cubicBezTo>
                    <a:pt x="181" y="13518"/>
                    <a:pt x="0" y="13702"/>
                    <a:pt x="0" y="13928"/>
                  </a:cubicBezTo>
                  <a:cubicBezTo>
                    <a:pt x="0" y="14153"/>
                    <a:pt x="181" y="14337"/>
                    <a:pt x="406" y="14342"/>
                  </a:cubicBezTo>
                  <a:lnTo>
                    <a:pt x="2086" y="14342"/>
                  </a:lnTo>
                  <a:cubicBezTo>
                    <a:pt x="2087" y="14342"/>
                    <a:pt x="2088" y="14342"/>
                    <a:pt x="2089" y="14342"/>
                  </a:cubicBezTo>
                  <a:cubicBezTo>
                    <a:pt x="2317" y="14342"/>
                    <a:pt x="2501" y="14155"/>
                    <a:pt x="2501" y="13928"/>
                  </a:cubicBezTo>
                  <a:cubicBezTo>
                    <a:pt x="2501" y="13699"/>
                    <a:pt x="2316" y="13513"/>
                    <a:pt x="2086" y="13513"/>
                  </a:cubicBezTo>
                  <a:close/>
                  <a:moveTo>
                    <a:pt x="9245" y="13513"/>
                  </a:moveTo>
                  <a:cubicBezTo>
                    <a:pt x="9020" y="13518"/>
                    <a:pt x="8839" y="13702"/>
                    <a:pt x="8839" y="13928"/>
                  </a:cubicBezTo>
                  <a:cubicBezTo>
                    <a:pt x="8839" y="14153"/>
                    <a:pt x="9020" y="14337"/>
                    <a:pt x="9245" y="14342"/>
                  </a:cubicBezTo>
                  <a:lnTo>
                    <a:pt x="13657" y="14342"/>
                  </a:lnTo>
                  <a:cubicBezTo>
                    <a:pt x="13658" y="14342"/>
                    <a:pt x="13659" y="14342"/>
                    <a:pt x="13660" y="14342"/>
                  </a:cubicBezTo>
                  <a:cubicBezTo>
                    <a:pt x="13888" y="14342"/>
                    <a:pt x="14073" y="14155"/>
                    <a:pt x="14073" y="13928"/>
                  </a:cubicBezTo>
                  <a:cubicBezTo>
                    <a:pt x="14073" y="13699"/>
                    <a:pt x="13887" y="13513"/>
                    <a:pt x="13657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61;p50">
              <a:extLst>
                <a:ext uri="{FF2B5EF4-FFF2-40B4-BE49-F238E27FC236}">
                  <a16:creationId xmlns:a16="http://schemas.microsoft.com/office/drawing/2014/main" id="{81957DD9-7111-6543-B875-C05985FB0F88}"/>
                </a:ext>
              </a:extLst>
            </p:cNvPr>
            <p:cNvSpPr/>
            <p:nvPr/>
          </p:nvSpPr>
          <p:spPr>
            <a:xfrm>
              <a:off x="3949975" y="2177775"/>
              <a:ext cx="703200" cy="78375"/>
            </a:xfrm>
            <a:custGeom>
              <a:avLst/>
              <a:gdLst/>
              <a:ahLst/>
              <a:cxnLst/>
              <a:rect l="l" t="t" r="r" b="b"/>
              <a:pathLst>
                <a:path w="28128" h="3135" extrusionOk="0">
                  <a:moveTo>
                    <a:pt x="5457" y="1"/>
                  </a:moveTo>
                  <a:cubicBezTo>
                    <a:pt x="5400" y="1"/>
                    <a:pt x="5344" y="14"/>
                    <a:pt x="5293" y="39"/>
                  </a:cubicBezTo>
                  <a:lnTo>
                    <a:pt x="364" y="2414"/>
                  </a:lnTo>
                  <a:cubicBezTo>
                    <a:pt x="0" y="2589"/>
                    <a:pt x="124" y="3134"/>
                    <a:pt x="527" y="3134"/>
                  </a:cubicBezTo>
                  <a:lnTo>
                    <a:pt x="24519" y="3134"/>
                  </a:lnTo>
                  <a:cubicBezTo>
                    <a:pt x="24602" y="3134"/>
                    <a:pt x="24684" y="3108"/>
                    <a:pt x="24750" y="3056"/>
                  </a:cubicBezTo>
                  <a:lnTo>
                    <a:pt x="27839" y="681"/>
                  </a:lnTo>
                  <a:cubicBezTo>
                    <a:pt x="28127" y="460"/>
                    <a:pt x="27972" y="1"/>
                    <a:pt x="27610" y="1"/>
                  </a:cubicBez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62;p50">
              <a:extLst>
                <a:ext uri="{FF2B5EF4-FFF2-40B4-BE49-F238E27FC236}">
                  <a16:creationId xmlns:a16="http://schemas.microsoft.com/office/drawing/2014/main" id="{8879A15B-E209-A343-A53C-2E4278C4684B}"/>
                </a:ext>
              </a:extLst>
            </p:cNvPr>
            <p:cNvSpPr/>
            <p:nvPr/>
          </p:nvSpPr>
          <p:spPr>
            <a:xfrm>
              <a:off x="4276675" y="1803300"/>
              <a:ext cx="110350" cy="420100"/>
            </a:xfrm>
            <a:custGeom>
              <a:avLst/>
              <a:gdLst/>
              <a:ahLst/>
              <a:cxnLst/>
              <a:rect l="l" t="t" r="r" b="b"/>
              <a:pathLst>
                <a:path w="4414" h="16804" extrusionOk="0">
                  <a:moveTo>
                    <a:pt x="1" y="0"/>
                  </a:moveTo>
                  <a:lnTo>
                    <a:pt x="1" y="16803"/>
                  </a:lnTo>
                  <a:lnTo>
                    <a:pt x="4413" y="16803"/>
                  </a:lnTo>
                  <a:lnTo>
                    <a:pt x="4413" y="0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763;p50">
              <a:extLst>
                <a:ext uri="{FF2B5EF4-FFF2-40B4-BE49-F238E27FC236}">
                  <a16:creationId xmlns:a16="http://schemas.microsoft.com/office/drawing/2014/main" id="{C0B9730D-BFF8-AF44-B720-C4DE5CD9733E}"/>
                </a:ext>
              </a:extLst>
            </p:cNvPr>
            <p:cNvSpPr/>
            <p:nvPr/>
          </p:nvSpPr>
          <p:spPr>
            <a:xfrm>
              <a:off x="4259450" y="1803300"/>
              <a:ext cx="144800" cy="305025"/>
            </a:xfrm>
            <a:custGeom>
              <a:avLst/>
              <a:gdLst/>
              <a:ahLst/>
              <a:cxnLst/>
              <a:rect l="l" t="t" r="r" b="b"/>
              <a:pathLst>
                <a:path w="5792" h="12201" extrusionOk="0">
                  <a:moveTo>
                    <a:pt x="1" y="0"/>
                  </a:moveTo>
                  <a:lnTo>
                    <a:pt x="1" y="12200"/>
                  </a:lnTo>
                  <a:lnTo>
                    <a:pt x="5791" y="12200"/>
                  </a:lnTo>
                  <a:lnTo>
                    <a:pt x="5791" y="0"/>
                  </a:ln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764;p50">
              <a:extLst>
                <a:ext uri="{FF2B5EF4-FFF2-40B4-BE49-F238E27FC236}">
                  <a16:creationId xmlns:a16="http://schemas.microsoft.com/office/drawing/2014/main" id="{A8C53349-3AB7-7B4B-952B-A2CBA427FE01}"/>
                </a:ext>
              </a:extLst>
            </p:cNvPr>
            <p:cNvSpPr/>
            <p:nvPr/>
          </p:nvSpPr>
          <p:spPr>
            <a:xfrm>
              <a:off x="3445150" y="405825"/>
              <a:ext cx="1825500" cy="1427925"/>
            </a:xfrm>
            <a:custGeom>
              <a:avLst/>
              <a:gdLst/>
              <a:ahLst/>
              <a:cxnLst/>
              <a:rect l="l" t="t" r="r" b="b"/>
              <a:pathLst>
                <a:path w="73020" h="57117" extrusionOk="0">
                  <a:moveTo>
                    <a:pt x="0" y="0"/>
                  </a:moveTo>
                  <a:lnTo>
                    <a:pt x="0" y="57117"/>
                  </a:lnTo>
                  <a:lnTo>
                    <a:pt x="73020" y="57117"/>
                  </a:lnTo>
                  <a:lnTo>
                    <a:pt x="73020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65;p50">
              <a:extLst>
                <a:ext uri="{FF2B5EF4-FFF2-40B4-BE49-F238E27FC236}">
                  <a16:creationId xmlns:a16="http://schemas.microsoft.com/office/drawing/2014/main" id="{69235225-3EA2-DA4C-B88E-DC2B836B6B77}"/>
                </a:ext>
              </a:extLst>
            </p:cNvPr>
            <p:cNvSpPr/>
            <p:nvPr/>
          </p:nvSpPr>
          <p:spPr>
            <a:xfrm>
              <a:off x="3542800" y="482200"/>
              <a:ext cx="1630225" cy="1275150"/>
            </a:xfrm>
            <a:custGeom>
              <a:avLst/>
              <a:gdLst/>
              <a:ahLst/>
              <a:cxnLst/>
              <a:rect l="l" t="t" r="r" b="b"/>
              <a:pathLst>
                <a:path w="65209" h="51006" extrusionOk="0">
                  <a:moveTo>
                    <a:pt x="0" y="0"/>
                  </a:moveTo>
                  <a:lnTo>
                    <a:pt x="0" y="51005"/>
                  </a:lnTo>
                  <a:lnTo>
                    <a:pt x="65208" y="51005"/>
                  </a:lnTo>
                  <a:lnTo>
                    <a:pt x="6520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766;p50">
              <a:extLst>
                <a:ext uri="{FF2B5EF4-FFF2-40B4-BE49-F238E27FC236}">
                  <a16:creationId xmlns:a16="http://schemas.microsoft.com/office/drawing/2014/main" id="{F3277A5D-B371-1542-A9AE-464CC8192189}"/>
                </a:ext>
              </a:extLst>
            </p:cNvPr>
            <p:cNvSpPr/>
            <p:nvPr/>
          </p:nvSpPr>
          <p:spPr>
            <a:xfrm>
              <a:off x="3670275" y="624775"/>
              <a:ext cx="664350" cy="295300"/>
            </a:xfrm>
            <a:custGeom>
              <a:avLst/>
              <a:gdLst/>
              <a:ahLst/>
              <a:cxnLst/>
              <a:rect l="l" t="t" r="r" b="b"/>
              <a:pathLst>
                <a:path w="26574" h="11812" fill="none" extrusionOk="0">
                  <a:moveTo>
                    <a:pt x="1" y="1"/>
                  </a:moveTo>
                  <a:lnTo>
                    <a:pt x="26574" y="1"/>
                  </a:lnTo>
                  <a:lnTo>
                    <a:pt x="26574" y="11811"/>
                  </a:lnTo>
                  <a:lnTo>
                    <a:pt x="1" y="11811"/>
                  </a:lnTo>
                  <a:close/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767;p50">
              <a:extLst>
                <a:ext uri="{FF2B5EF4-FFF2-40B4-BE49-F238E27FC236}">
                  <a16:creationId xmlns:a16="http://schemas.microsoft.com/office/drawing/2014/main" id="{210499F6-1878-3649-ACE7-C3490FCB31CE}"/>
                </a:ext>
              </a:extLst>
            </p:cNvPr>
            <p:cNvSpPr/>
            <p:nvPr/>
          </p:nvSpPr>
          <p:spPr>
            <a:xfrm>
              <a:off x="3756750" y="1124850"/>
              <a:ext cx="1119975" cy="117300"/>
            </a:xfrm>
            <a:custGeom>
              <a:avLst/>
              <a:gdLst/>
              <a:ahLst/>
              <a:cxnLst/>
              <a:rect l="l" t="t" r="r" b="b"/>
              <a:pathLst>
                <a:path w="44799" h="4692" fill="none" extrusionOk="0">
                  <a:moveTo>
                    <a:pt x="1" y="0"/>
                  </a:moveTo>
                  <a:lnTo>
                    <a:pt x="6195" y="0"/>
                  </a:lnTo>
                  <a:cubicBezTo>
                    <a:pt x="8989" y="0"/>
                    <a:pt x="11750" y="614"/>
                    <a:pt x="14279" y="1798"/>
                  </a:cubicBezTo>
                  <a:lnTo>
                    <a:pt x="17170" y="3153"/>
                  </a:lnTo>
                  <a:cubicBezTo>
                    <a:pt x="20456" y="4691"/>
                    <a:pt x="24280" y="4567"/>
                    <a:pt x="27460" y="2818"/>
                  </a:cubicBezTo>
                  <a:lnTo>
                    <a:pt x="28290" y="2362"/>
                  </a:lnTo>
                  <a:cubicBezTo>
                    <a:pt x="31106" y="812"/>
                    <a:pt x="34266" y="0"/>
                    <a:pt x="37480" y="0"/>
                  </a:cubicBezTo>
                  <a:lnTo>
                    <a:pt x="44799" y="0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768;p50">
              <a:extLst>
                <a:ext uri="{FF2B5EF4-FFF2-40B4-BE49-F238E27FC236}">
                  <a16:creationId xmlns:a16="http://schemas.microsoft.com/office/drawing/2014/main" id="{2BE2598E-1AF0-F848-9F41-66719B4DD7D7}"/>
                </a:ext>
              </a:extLst>
            </p:cNvPr>
            <p:cNvSpPr/>
            <p:nvPr/>
          </p:nvSpPr>
          <p:spPr>
            <a:xfrm>
              <a:off x="3756750" y="1233025"/>
              <a:ext cx="1119975" cy="117250"/>
            </a:xfrm>
            <a:custGeom>
              <a:avLst/>
              <a:gdLst/>
              <a:ahLst/>
              <a:cxnLst/>
              <a:rect l="l" t="t" r="r" b="b"/>
              <a:pathLst>
                <a:path w="44799" h="4690" fill="none" extrusionOk="0">
                  <a:moveTo>
                    <a:pt x="1" y="1"/>
                  </a:moveTo>
                  <a:lnTo>
                    <a:pt x="6195" y="1"/>
                  </a:lnTo>
                  <a:cubicBezTo>
                    <a:pt x="8989" y="1"/>
                    <a:pt x="11750" y="614"/>
                    <a:pt x="14279" y="1799"/>
                  </a:cubicBezTo>
                  <a:lnTo>
                    <a:pt x="17170" y="3152"/>
                  </a:lnTo>
                  <a:cubicBezTo>
                    <a:pt x="20456" y="4690"/>
                    <a:pt x="24280" y="4566"/>
                    <a:pt x="27460" y="2818"/>
                  </a:cubicBezTo>
                  <a:lnTo>
                    <a:pt x="28290" y="2362"/>
                  </a:lnTo>
                  <a:cubicBezTo>
                    <a:pt x="31106" y="812"/>
                    <a:pt x="34266" y="1"/>
                    <a:pt x="37480" y="1"/>
                  </a:cubicBezTo>
                  <a:lnTo>
                    <a:pt x="44799" y="1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69;p50">
              <a:extLst>
                <a:ext uri="{FF2B5EF4-FFF2-40B4-BE49-F238E27FC236}">
                  <a16:creationId xmlns:a16="http://schemas.microsoft.com/office/drawing/2014/main" id="{A91E4838-E39C-2041-87A5-6F6F085330D0}"/>
                </a:ext>
              </a:extLst>
            </p:cNvPr>
            <p:cNvSpPr/>
            <p:nvPr/>
          </p:nvSpPr>
          <p:spPr>
            <a:xfrm>
              <a:off x="3756750" y="1463175"/>
              <a:ext cx="1119975" cy="117250"/>
            </a:xfrm>
            <a:custGeom>
              <a:avLst/>
              <a:gdLst/>
              <a:ahLst/>
              <a:cxnLst/>
              <a:rect l="l" t="t" r="r" b="b"/>
              <a:pathLst>
                <a:path w="44799" h="4690" fill="none" extrusionOk="0">
                  <a:moveTo>
                    <a:pt x="1" y="4689"/>
                  </a:moveTo>
                  <a:lnTo>
                    <a:pt x="6195" y="4689"/>
                  </a:lnTo>
                  <a:cubicBezTo>
                    <a:pt x="8989" y="4689"/>
                    <a:pt x="11750" y="4076"/>
                    <a:pt x="14279" y="2891"/>
                  </a:cubicBezTo>
                  <a:lnTo>
                    <a:pt x="17170" y="1539"/>
                  </a:lnTo>
                  <a:cubicBezTo>
                    <a:pt x="20456" y="0"/>
                    <a:pt x="24280" y="123"/>
                    <a:pt x="27460" y="1872"/>
                  </a:cubicBezTo>
                  <a:lnTo>
                    <a:pt x="28290" y="2328"/>
                  </a:lnTo>
                  <a:cubicBezTo>
                    <a:pt x="31106" y="3878"/>
                    <a:pt x="34266" y="4689"/>
                    <a:pt x="37480" y="4689"/>
                  </a:cubicBezTo>
                  <a:lnTo>
                    <a:pt x="44799" y="4689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70;p50">
              <a:extLst>
                <a:ext uri="{FF2B5EF4-FFF2-40B4-BE49-F238E27FC236}">
                  <a16:creationId xmlns:a16="http://schemas.microsoft.com/office/drawing/2014/main" id="{9E88823D-AEFE-2F4E-A8FD-59B76DC82699}"/>
                </a:ext>
              </a:extLst>
            </p:cNvPr>
            <p:cNvSpPr/>
            <p:nvPr/>
          </p:nvSpPr>
          <p:spPr>
            <a:xfrm>
              <a:off x="3756750" y="1354975"/>
              <a:ext cx="1119975" cy="117250"/>
            </a:xfrm>
            <a:custGeom>
              <a:avLst/>
              <a:gdLst/>
              <a:ahLst/>
              <a:cxnLst/>
              <a:rect l="l" t="t" r="r" b="b"/>
              <a:pathLst>
                <a:path w="44799" h="4690" fill="none" extrusionOk="0">
                  <a:moveTo>
                    <a:pt x="1" y="4690"/>
                  </a:moveTo>
                  <a:lnTo>
                    <a:pt x="6195" y="4690"/>
                  </a:lnTo>
                  <a:cubicBezTo>
                    <a:pt x="8989" y="4690"/>
                    <a:pt x="11750" y="4076"/>
                    <a:pt x="14279" y="2892"/>
                  </a:cubicBezTo>
                  <a:lnTo>
                    <a:pt x="17170" y="1539"/>
                  </a:lnTo>
                  <a:cubicBezTo>
                    <a:pt x="20456" y="1"/>
                    <a:pt x="24280" y="125"/>
                    <a:pt x="27460" y="1873"/>
                  </a:cubicBezTo>
                  <a:lnTo>
                    <a:pt x="28290" y="2329"/>
                  </a:lnTo>
                  <a:cubicBezTo>
                    <a:pt x="31106" y="3878"/>
                    <a:pt x="34266" y="4690"/>
                    <a:pt x="37480" y="4690"/>
                  </a:cubicBezTo>
                  <a:lnTo>
                    <a:pt x="44799" y="4690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71;p50">
              <a:extLst>
                <a:ext uri="{FF2B5EF4-FFF2-40B4-BE49-F238E27FC236}">
                  <a16:creationId xmlns:a16="http://schemas.microsoft.com/office/drawing/2014/main" id="{E78F65EE-9B7F-4345-B3D8-C3F5BFD2AAF4}"/>
                </a:ext>
              </a:extLst>
            </p:cNvPr>
            <p:cNvSpPr/>
            <p:nvPr/>
          </p:nvSpPr>
          <p:spPr>
            <a:xfrm>
              <a:off x="4895025" y="1052925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72;p50">
              <a:extLst>
                <a:ext uri="{FF2B5EF4-FFF2-40B4-BE49-F238E27FC236}">
                  <a16:creationId xmlns:a16="http://schemas.microsoft.com/office/drawing/2014/main" id="{AD7050AF-213A-7145-AD58-1895A91EE0F9}"/>
                </a:ext>
              </a:extLst>
            </p:cNvPr>
            <p:cNvSpPr/>
            <p:nvPr/>
          </p:nvSpPr>
          <p:spPr>
            <a:xfrm>
              <a:off x="4895025" y="118080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73;p50">
              <a:extLst>
                <a:ext uri="{FF2B5EF4-FFF2-40B4-BE49-F238E27FC236}">
                  <a16:creationId xmlns:a16="http://schemas.microsoft.com/office/drawing/2014/main" id="{6CBFA89D-F457-FA40-B845-39F1B0DDE24C}"/>
                </a:ext>
              </a:extLst>
            </p:cNvPr>
            <p:cNvSpPr/>
            <p:nvPr/>
          </p:nvSpPr>
          <p:spPr>
            <a:xfrm>
              <a:off x="4895025" y="14005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74;p50">
              <a:extLst>
                <a:ext uri="{FF2B5EF4-FFF2-40B4-BE49-F238E27FC236}">
                  <a16:creationId xmlns:a16="http://schemas.microsoft.com/office/drawing/2014/main" id="{BC66A210-CE7C-A145-B684-5CD49666934B}"/>
                </a:ext>
              </a:extLst>
            </p:cNvPr>
            <p:cNvSpPr/>
            <p:nvPr/>
          </p:nvSpPr>
          <p:spPr>
            <a:xfrm>
              <a:off x="4895025" y="15284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775;p50">
              <a:extLst>
                <a:ext uri="{FF2B5EF4-FFF2-40B4-BE49-F238E27FC236}">
                  <a16:creationId xmlns:a16="http://schemas.microsoft.com/office/drawing/2014/main" id="{A500BE61-9231-834F-BC3F-AF22553FE56C}"/>
                </a:ext>
              </a:extLst>
            </p:cNvPr>
            <p:cNvSpPr/>
            <p:nvPr/>
          </p:nvSpPr>
          <p:spPr>
            <a:xfrm>
              <a:off x="3632250" y="1052925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776;p50">
              <a:extLst>
                <a:ext uri="{FF2B5EF4-FFF2-40B4-BE49-F238E27FC236}">
                  <a16:creationId xmlns:a16="http://schemas.microsoft.com/office/drawing/2014/main" id="{83BEA76E-CF11-F64C-AC5C-319D2372B3D0}"/>
                </a:ext>
              </a:extLst>
            </p:cNvPr>
            <p:cNvSpPr/>
            <p:nvPr/>
          </p:nvSpPr>
          <p:spPr>
            <a:xfrm>
              <a:off x="3632250" y="118080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77;p50">
              <a:extLst>
                <a:ext uri="{FF2B5EF4-FFF2-40B4-BE49-F238E27FC236}">
                  <a16:creationId xmlns:a16="http://schemas.microsoft.com/office/drawing/2014/main" id="{991B18FE-61F2-CD4C-B355-363A711E1202}"/>
                </a:ext>
              </a:extLst>
            </p:cNvPr>
            <p:cNvSpPr/>
            <p:nvPr/>
          </p:nvSpPr>
          <p:spPr>
            <a:xfrm>
              <a:off x="3632250" y="14005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78;p50">
              <a:extLst>
                <a:ext uri="{FF2B5EF4-FFF2-40B4-BE49-F238E27FC236}">
                  <a16:creationId xmlns:a16="http://schemas.microsoft.com/office/drawing/2014/main" id="{53F8A9CE-435E-474A-9521-DD923ABB802A}"/>
                </a:ext>
              </a:extLst>
            </p:cNvPr>
            <p:cNvSpPr/>
            <p:nvPr/>
          </p:nvSpPr>
          <p:spPr>
            <a:xfrm>
              <a:off x="3632250" y="15284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79;p50">
              <a:extLst>
                <a:ext uri="{FF2B5EF4-FFF2-40B4-BE49-F238E27FC236}">
                  <a16:creationId xmlns:a16="http://schemas.microsoft.com/office/drawing/2014/main" id="{E7C7F953-6778-3F44-B92F-1A0A43269E9C}"/>
                </a:ext>
              </a:extLst>
            </p:cNvPr>
            <p:cNvSpPr/>
            <p:nvPr/>
          </p:nvSpPr>
          <p:spPr>
            <a:xfrm>
              <a:off x="4429450" y="597300"/>
              <a:ext cx="571675" cy="358600"/>
            </a:xfrm>
            <a:custGeom>
              <a:avLst/>
              <a:gdLst/>
              <a:ahLst/>
              <a:cxnLst/>
              <a:rect l="l" t="t" r="r" b="b"/>
              <a:pathLst>
                <a:path w="22867" h="14344" extrusionOk="0">
                  <a:moveTo>
                    <a:pt x="2108" y="68"/>
                  </a:moveTo>
                  <a:cubicBezTo>
                    <a:pt x="2104" y="68"/>
                    <a:pt x="2100" y="68"/>
                    <a:pt x="2096" y="68"/>
                  </a:cubicBezTo>
                  <a:lnTo>
                    <a:pt x="416" y="68"/>
                  </a:lnTo>
                  <a:cubicBezTo>
                    <a:pt x="190" y="73"/>
                    <a:pt x="10" y="257"/>
                    <a:pt x="10" y="482"/>
                  </a:cubicBezTo>
                  <a:cubicBezTo>
                    <a:pt x="10" y="708"/>
                    <a:pt x="190" y="892"/>
                    <a:pt x="416" y="897"/>
                  </a:cubicBezTo>
                  <a:lnTo>
                    <a:pt x="2096" y="897"/>
                  </a:lnTo>
                  <a:cubicBezTo>
                    <a:pt x="2099" y="897"/>
                    <a:pt x="2102" y="897"/>
                    <a:pt x="2105" y="897"/>
                  </a:cubicBezTo>
                  <a:cubicBezTo>
                    <a:pt x="2334" y="897"/>
                    <a:pt x="2521" y="712"/>
                    <a:pt x="2521" y="482"/>
                  </a:cubicBezTo>
                  <a:cubicBezTo>
                    <a:pt x="2521" y="253"/>
                    <a:pt x="2335" y="68"/>
                    <a:pt x="2108" y="68"/>
                  </a:cubicBezTo>
                  <a:close/>
                  <a:moveTo>
                    <a:pt x="3961" y="68"/>
                  </a:moveTo>
                  <a:cubicBezTo>
                    <a:pt x="3734" y="68"/>
                    <a:pt x="3550" y="253"/>
                    <a:pt x="3550" y="482"/>
                  </a:cubicBezTo>
                  <a:cubicBezTo>
                    <a:pt x="3550" y="712"/>
                    <a:pt x="3735" y="897"/>
                    <a:pt x="3964" y="897"/>
                  </a:cubicBezTo>
                  <a:cubicBezTo>
                    <a:pt x="3967" y="897"/>
                    <a:pt x="3970" y="897"/>
                    <a:pt x="3973" y="897"/>
                  </a:cubicBezTo>
                  <a:lnTo>
                    <a:pt x="8385" y="897"/>
                  </a:lnTo>
                  <a:cubicBezTo>
                    <a:pt x="8613" y="897"/>
                    <a:pt x="8799" y="711"/>
                    <a:pt x="8799" y="482"/>
                  </a:cubicBezTo>
                  <a:cubicBezTo>
                    <a:pt x="8799" y="254"/>
                    <a:pt x="8613" y="68"/>
                    <a:pt x="8385" y="68"/>
                  </a:cubicBezTo>
                  <a:lnTo>
                    <a:pt x="3973" y="68"/>
                  </a:lnTo>
                  <a:cubicBezTo>
                    <a:pt x="3969" y="68"/>
                    <a:pt x="3965" y="68"/>
                    <a:pt x="3961" y="68"/>
                  </a:cubicBezTo>
                  <a:close/>
                  <a:moveTo>
                    <a:pt x="10257" y="1"/>
                  </a:moveTo>
                  <a:cubicBezTo>
                    <a:pt x="10139" y="1"/>
                    <a:pt x="10019" y="44"/>
                    <a:pt x="9920" y="142"/>
                  </a:cubicBezTo>
                  <a:cubicBezTo>
                    <a:pt x="9618" y="446"/>
                    <a:pt x="9832" y="963"/>
                    <a:pt x="10260" y="963"/>
                  </a:cubicBezTo>
                  <a:cubicBezTo>
                    <a:pt x="10526" y="962"/>
                    <a:pt x="10742" y="748"/>
                    <a:pt x="10742" y="482"/>
                  </a:cubicBezTo>
                  <a:cubicBezTo>
                    <a:pt x="10742" y="192"/>
                    <a:pt x="10505" y="1"/>
                    <a:pt x="10257" y="1"/>
                  </a:cubicBezTo>
                  <a:close/>
                  <a:moveTo>
                    <a:pt x="11698" y="1"/>
                  </a:moveTo>
                  <a:cubicBezTo>
                    <a:pt x="11580" y="1"/>
                    <a:pt x="11459" y="44"/>
                    <a:pt x="11361" y="142"/>
                  </a:cubicBezTo>
                  <a:cubicBezTo>
                    <a:pt x="11059" y="446"/>
                    <a:pt x="11273" y="962"/>
                    <a:pt x="11701" y="963"/>
                  </a:cubicBezTo>
                  <a:cubicBezTo>
                    <a:pt x="11967" y="963"/>
                    <a:pt x="12182" y="748"/>
                    <a:pt x="12182" y="482"/>
                  </a:cubicBezTo>
                  <a:cubicBezTo>
                    <a:pt x="12182" y="192"/>
                    <a:pt x="11945" y="1"/>
                    <a:pt x="11698" y="1"/>
                  </a:cubicBezTo>
                  <a:close/>
                  <a:moveTo>
                    <a:pt x="13138" y="1"/>
                  </a:moveTo>
                  <a:cubicBezTo>
                    <a:pt x="13020" y="1"/>
                    <a:pt x="12900" y="44"/>
                    <a:pt x="12802" y="142"/>
                  </a:cubicBezTo>
                  <a:cubicBezTo>
                    <a:pt x="12500" y="446"/>
                    <a:pt x="12714" y="963"/>
                    <a:pt x="13142" y="963"/>
                  </a:cubicBezTo>
                  <a:cubicBezTo>
                    <a:pt x="13408" y="962"/>
                    <a:pt x="13622" y="748"/>
                    <a:pt x="13622" y="482"/>
                  </a:cubicBezTo>
                  <a:cubicBezTo>
                    <a:pt x="13622" y="192"/>
                    <a:pt x="13385" y="1"/>
                    <a:pt x="13138" y="1"/>
                  </a:cubicBezTo>
                  <a:close/>
                  <a:moveTo>
                    <a:pt x="14579" y="1"/>
                  </a:moveTo>
                  <a:cubicBezTo>
                    <a:pt x="14461" y="1"/>
                    <a:pt x="14341" y="44"/>
                    <a:pt x="14243" y="142"/>
                  </a:cubicBezTo>
                  <a:cubicBezTo>
                    <a:pt x="13941" y="446"/>
                    <a:pt x="14155" y="962"/>
                    <a:pt x="14583" y="963"/>
                  </a:cubicBezTo>
                  <a:cubicBezTo>
                    <a:pt x="14847" y="963"/>
                    <a:pt x="15063" y="748"/>
                    <a:pt x="15063" y="482"/>
                  </a:cubicBezTo>
                  <a:cubicBezTo>
                    <a:pt x="15063" y="192"/>
                    <a:pt x="14826" y="1"/>
                    <a:pt x="14579" y="1"/>
                  </a:cubicBezTo>
                  <a:close/>
                  <a:moveTo>
                    <a:pt x="16020" y="1"/>
                  </a:moveTo>
                  <a:cubicBezTo>
                    <a:pt x="15902" y="1"/>
                    <a:pt x="15782" y="44"/>
                    <a:pt x="15684" y="142"/>
                  </a:cubicBezTo>
                  <a:cubicBezTo>
                    <a:pt x="15380" y="446"/>
                    <a:pt x="15596" y="963"/>
                    <a:pt x="16024" y="963"/>
                  </a:cubicBezTo>
                  <a:cubicBezTo>
                    <a:pt x="16288" y="962"/>
                    <a:pt x="16504" y="748"/>
                    <a:pt x="16504" y="482"/>
                  </a:cubicBezTo>
                  <a:cubicBezTo>
                    <a:pt x="16504" y="192"/>
                    <a:pt x="16267" y="1"/>
                    <a:pt x="16020" y="1"/>
                  </a:cubicBezTo>
                  <a:close/>
                  <a:moveTo>
                    <a:pt x="17461" y="1"/>
                  </a:moveTo>
                  <a:cubicBezTo>
                    <a:pt x="17343" y="1"/>
                    <a:pt x="17223" y="44"/>
                    <a:pt x="17125" y="142"/>
                  </a:cubicBezTo>
                  <a:cubicBezTo>
                    <a:pt x="16821" y="446"/>
                    <a:pt x="17037" y="963"/>
                    <a:pt x="17465" y="963"/>
                  </a:cubicBezTo>
                  <a:cubicBezTo>
                    <a:pt x="17729" y="962"/>
                    <a:pt x="17944" y="748"/>
                    <a:pt x="17944" y="482"/>
                  </a:cubicBezTo>
                  <a:cubicBezTo>
                    <a:pt x="17944" y="192"/>
                    <a:pt x="17707" y="1"/>
                    <a:pt x="17461" y="1"/>
                  </a:cubicBezTo>
                  <a:close/>
                  <a:moveTo>
                    <a:pt x="416" y="1989"/>
                  </a:moveTo>
                  <a:cubicBezTo>
                    <a:pt x="187" y="1989"/>
                    <a:pt x="1" y="2174"/>
                    <a:pt x="1" y="2402"/>
                  </a:cubicBezTo>
                  <a:cubicBezTo>
                    <a:pt x="1" y="2632"/>
                    <a:pt x="187" y="2818"/>
                    <a:pt x="416" y="2818"/>
                  </a:cubicBezTo>
                  <a:lnTo>
                    <a:pt x="2096" y="2818"/>
                  </a:lnTo>
                  <a:cubicBezTo>
                    <a:pt x="2326" y="2818"/>
                    <a:pt x="2512" y="2632"/>
                    <a:pt x="2512" y="2402"/>
                  </a:cubicBezTo>
                  <a:cubicBezTo>
                    <a:pt x="2512" y="2174"/>
                    <a:pt x="2326" y="1989"/>
                    <a:pt x="2096" y="1989"/>
                  </a:cubicBezTo>
                  <a:close/>
                  <a:moveTo>
                    <a:pt x="3973" y="1989"/>
                  </a:moveTo>
                  <a:cubicBezTo>
                    <a:pt x="3743" y="1989"/>
                    <a:pt x="3558" y="2174"/>
                    <a:pt x="3558" y="2402"/>
                  </a:cubicBezTo>
                  <a:cubicBezTo>
                    <a:pt x="3558" y="2632"/>
                    <a:pt x="3743" y="2818"/>
                    <a:pt x="3973" y="2818"/>
                  </a:cubicBezTo>
                  <a:lnTo>
                    <a:pt x="8385" y="2818"/>
                  </a:lnTo>
                  <a:cubicBezTo>
                    <a:pt x="8613" y="2818"/>
                    <a:pt x="8799" y="2632"/>
                    <a:pt x="8799" y="2402"/>
                  </a:cubicBezTo>
                  <a:cubicBezTo>
                    <a:pt x="8799" y="2174"/>
                    <a:pt x="8613" y="1989"/>
                    <a:pt x="8385" y="1989"/>
                  </a:cubicBezTo>
                  <a:close/>
                  <a:moveTo>
                    <a:pt x="416" y="3909"/>
                  </a:moveTo>
                  <a:cubicBezTo>
                    <a:pt x="187" y="3909"/>
                    <a:pt x="1" y="4095"/>
                    <a:pt x="1" y="4323"/>
                  </a:cubicBezTo>
                  <a:cubicBezTo>
                    <a:pt x="1" y="4553"/>
                    <a:pt x="187" y="4738"/>
                    <a:pt x="416" y="4738"/>
                  </a:cubicBezTo>
                  <a:lnTo>
                    <a:pt x="2096" y="4738"/>
                  </a:lnTo>
                  <a:cubicBezTo>
                    <a:pt x="2326" y="4738"/>
                    <a:pt x="2512" y="4553"/>
                    <a:pt x="2512" y="4323"/>
                  </a:cubicBezTo>
                  <a:cubicBezTo>
                    <a:pt x="2512" y="4095"/>
                    <a:pt x="2326" y="3909"/>
                    <a:pt x="2096" y="3909"/>
                  </a:cubicBezTo>
                  <a:close/>
                  <a:moveTo>
                    <a:pt x="3973" y="3909"/>
                  </a:moveTo>
                  <a:cubicBezTo>
                    <a:pt x="3743" y="3909"/>
                    <a:pt x="3558" y="4095"/>
                    <a:pt x="3558" y="4325"/>
                  </a:cubicBezTo>
                  <a:cubicBezTo>
                    <a:pt x="3558" y="4553"/>
                    <a:pt x="3743" y="4738"/>
                    <a:pt x="3973" y="4738"/>
                  </a:cubicBezTo>
                  <a:lnTo>
                    <a:pt x="8385" y="4738"/>
                  </a:lnTo>
                  <a:cubicBezTo>
                    <a:pt x="8613" y="4738"/>
                    <a:pt x="8799" y="4553"/>
                    <a:pt x="8799" y="4325"/>
                  </a:cubicBezTo>
                  <a:cubicBezTo>
                    <a:pt x="8799" y="4095"/>
                    <a:pt x="8613" y="3909"/>
                    <a:pt x="8385" y="3909"/>
                  </a:cubicBezTo>
                  <a:close/>
                  <a:moveTo>
                    <a:pt x="10258" y="3842"/>
                  </a:moveTo>
                  <a:cubicBezTo>
                    <a:pt x="10140" y="3842"/>
                    <a:pt x="10019" y="3887"/>
                    <a:pt x="9920" y="3985"/>
                  </a:cubicBezTo>
                  <a:cubicBezTo>
                    <a:pt x="9618" y="4287"/>
                    <a:pt x="9832" y="4804"/>
                    <a:pt x="10260" y="4804"/>
                  </a:cubicBezTo>
                  <a:cubicBezTo>
                    <a:pt x="10526" y="4804"/>
                    <a:pt x="10742" y="4589"/>
                    <a:pt x="10742" y="4325"/>
                  </a:cubicBezTo>
                  <a:cubicBezTo>
                    <a:pt x="10742" y="4034"/>
                    <a:pt x="10505" y="3842"/>
                    <a:pt x="10258" y="3842"/>
                  </a:cubicBezTo>
                  <a:close/>
                  <a:moveTo>
                    <a:pt x="11699" y="3842"/>
                  </a:moveTo>
                  <a:cubicBezTo>
                    <a:pt x="11580" y="3842"/>
                    <a:pt x="11460" y="3887"/>
                    <a:pt x="11361" y="3985"/>
                  </a:cubicBezTo>
                  <a:cubicBezTo>
                    <a:pt x="11059" y="4287"/>
                    <a:pt x="11273" y="4804"/>
                    <a:pt x="11701" y="4804"/>
                  </a:cubicBezTo>
                  <a:cubicBezTo>
                    <a:pt x="11967" y="4804"/>
                    <a:pt x="12182" y="4589"/>
                    <a:pt x="12182" y="4325"/>
                  </a:cubicBezTo>
                  <a:cubicBezTo>
                    <a:pt x="12182" y="4034"/>
                    <a:pt x="11946" y="3842"/>
                    <a:pt x="11699" y="3842"/>
                  </a:cubicBezTo>
                  <a:close/>
                  <a:moveTo>
                    <a:pt x="13139" y="3842"/>
                  </a:moveTo>
                  <a:cubicBezTo>
                    <a:pt x="13021" y="3842"/>
                    <a:pt x="12900" y="3887"/>
                    <a:pt x="12802" y="3985"/>
                  </a:cubicBezTo>
                  <a:cubicBezTo>
                    <a:pt x="12500" y="4287"/>
                    <a:pt x="12714" y="4804"/>
                    <a:pt x="13142" y="4804"/>
                  </a:cubicBezTo>
                  <a:cubicBezTo>
                    <a:pt x="13408" y="4804"/>
                    <a:pt x="13622" y="4589"/>
                    <a:pt x="13622" y="4325"/>
                  </a:cubicBezTo>
                  <a:cubicBezTo>
                    <a:pt x="13622" y="4034"/>
                    <a:pt x="13385" y="3842"/>
                    <a:pt x="13139" y="3842"/>
                  </a:cubicBezTo>
                  <a:close/>
                  <a:moveTo>
                    <a:pt x="14580" y="3842"/>
                  </a:moveTo>
                  <a:cubicBezTo>
                    <a:pt x="14461" y="3842"/>
                    <a:pt x="14341" y="3887"/>
                    <a:pt x="14243" y="3985"/>
                  </a:cubicBezTo>
                  <a:cubicBezTo>
                    <a:pt x="13941" y="4287"/>
                    <a:pt x="14155" y="4804"/>
                    <a:pt x="14583" y="4804"/>
                  </a:cubicBezTo>
                  <a:cubicBezTo>
                    <a:pt x="14849" y="4804"/>
                    <a:pt x="15063" y="4589"/>
                    <a:pt x="15063" y="4325"/>
                  </a:cubicBezTo>
                  <a:cubicBezTo>
                    <a:pt x="15063" y="4034"/>
                    <a:pt x="14826" y="3842"/>
                    <a:pt x="14580" y="3842"/>
                  </a:cubicBezTo>
                  <a:close/>
                  <a:moveTo>
                    <a:pt x="16020" y="3842"/>
                  </a:moveTo>
                  <a:cubicBezTo>
                    <a:pt x="15902" y="3842"/>
                    <a:pt x="15782" y="3887"/>
                    <a:pt x="15684" y="3985"/>
                  </a:cubicBezTo>
                  <a:cubicBezTo>
                    <a:pt x="15380" y="4287"/>
                    <a:pt x="15596" y="4804"/>
                    <a:pt x="16024" y="4804"/>
                  </a:cubicBezTo>
                  <a:cubicBezTo>
                    <a:pt x="16290" y="4804"/>
                    <a:pt x="16504" y="4589"/>
                    <a:pt x="16504" y="4325"/>
                  </a:cubicBezTo>
                  <a:cubicBezTo>
                    <a:pt x="16504" y="4034"/>
                    <a:pt x="16267" y="3842"/>
                    <a:pt x="16020" y="3842"/>
                  </a:cubicBezTo>
                  <a:close/>
                  <a:moveTo>
                    <a:pt x="17461" y="3842"/>
                  </a:moveTo>
                  <a:cubicBezTo>
                    <a:pt x="17343" y="3842"/>
                    <a:pt x="17223" y="3887"/>
                    <a:pt x="17125" y="3985"/>
                  </a:cubicBezTo>
                  <a:cubicBezTo>
                    <a:pt x="16821" y="4287"/>
                    <a:pt x="17037" y="4804"/>
                    <a:pt x="17465" y="4804"/>
                  </a:cubicBezTo>
                  <a:cubicBezTo>
                    <a:pt x="17729" y="4804"/>
                    <a:pt x="17944" y="4589"/>
                    <a:pt x="17944" y="4325"/>
                  </a:cubicBezTo>
                  <a:cubicBezTo>
                    <a:pt x="17944" y="4034"/>
                    <a:pt x="17708" y="3842"/>
                    <a:pt x="17461" y="3842"/>
                  </a:cubicBezTo>
                  <a:close/>
                  <a:moveTo>
                    <a:pt x="416" y="5830"/>
                  </a:moveTo>
                  <a:cubicBezTo>
                    <a:pt x="187" y="5830"/>
                    <a:pt x="1" y="6016"/>
                    <a:pt x="1" y="6245"/>
                  </a:cubicBezTo>
                  <a:cubicBezTo>
                    <a:pt x="1" y="6473"/>
                    <a:pt x="187" y="6659"/>
                    <a:pt x="416" y="6659"/>
                  </a:cubicBezTo>
                  <a:lnTo>
                    <a:pt x="2096" y="6659"/>
                  </a:lnTo>
                  <a:cubicBezTo>
                    <a:pt x="2326" y="6659"/>
                    <a:pt x="2512" y="6473"/>
                    <a:pt x="2512" y="6245"/>
                  </a:cubicBezTo>
                  <a:cubicBezTo>
                    <a:pt x="2512" y="6016"/>
                    <a:pt x="2326" y="5830"/>
                    <a:pt x="2096" y="5830"/>
                  </a:cubicBezTo>
                  <a:close/>
                  <a:moveTo>
                    <a:pt x="3973" y="5830"/>
                  </a:moveTo>
                  <a:cubicBezTo>
                    <a:pt x="3743" y="5830"/>
                    <a:pt x="3558" y="6016"/>
                    <a:pt x="3558" y="6245"/>
                  </a:cubicBezTo>
                  <a:cubicBezTo>
                    <a:pt x="3558" y="6473"/>
                    <a:pt x="3743" y="6659"/>
                    <a:pt x="3973" y="6659"/>
                  </a:cubicBezTo>
                  <a:lnTo>
                    <a:pt x="8385" y="6659"/>
                  </a:lnTo>
                  <a:cubicBezTo>
                    <a:pt x="8613" y="6659"/>
                    <a:pt x="8799" y="6473"/>
                    <a:pt x="8799" y="6245"/>
                  </a:cubicBezTo>
                  <a:cubicBezTo>
                    <a:pt x="8799" y="6016"/>
                    <a:pt x="8613" y="5830"/>
                    <a:pt x="8385" y="5830"/>
                  </a:cubicBezTo>
                  <a:close/>
                  <a:moveTo>
                    <a:pt x="416" y="7751"/>
                  </a:moveTo>
                  <a:cubicBezTo>
                    <a:pt x="187" y="7751"/>
                    <a:pt x="1" y="7936"/>
                    <a:pt x="1" y="8166"/>
                  </a:cubicBezTo>
                  <a:cubicBezTo>
                    <a:pt x="1" y="8394"/>
                    <a:pt x="187" y="8580"/>
                    <a:pt x="416" y="8580"/>
                  </a:cubicBezTo>
                  <a:lnTo>
                    <a:pt x="2096" y="8580"/>
                  </a:lnTo>
                  <a:cubicBezTo>
                    <a:pt x="2326" y="8580"/>
                    <a:pt x="2512" y="8394"/>
                    <a:pt x="2512" y="8166"/>
                  </a:cubicBezTo>
                  <a:cubicBezTo>
                    <a:pt x="2512" y="7936"/>
                    <a:pt x="2326" y="7751"/>
                    <a:pt x="2096" y="7751"/>
                  </a:cubicBezTo>
                  <a:close/>
                  <a:moveTo>
                    <a:pt x="3973" y="7751"/>
                  </a:moveTo>
                  <a:cubicBezTo>
                    <a:pt x="3743" y="7751"/>
                    <a:pt x="3558" y="7936"/>
                    <a:pt x="3558" y="8166"/>
                  </a:cubicBezTo>
                  <a:cubicBezTo>
                    <a:pt x="3558" y="8394"/>
                    <a:pt x="3743" y="8580"/>
                    <a:pt x="3973" y="8580"/>
                  </a:cubicBezTo>
                  <a:lnTo>
                    <a:pt x="8385" y="8580"/>
                  </a:lnTo>
                  <a:cubicBezTo>
                    <a:pt x="8613" y="8580"/>
                    <a:pt x="8799" y="8394"/>
                    <a:pt x="8799" y="8166"/>
                  </a:cubicBezTo>
                  <a:cubicBezTo>
                    <a:pt x="8799" y="7936"/>
                    <a:pt x="8613" y="7751"/>
                    <a:pt x="8385" y="7751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2" y="9506"/>
                  </a:cubicBezTo>
                  <a:cubicBezTo>
                    <a:pt x="14540" y="9810"/>
                    <a:pt x="14754" y="10327"/>
                    <a:pt x="15182" y="10327"/>
                  </a:cubicBezTo>
                  <a:cubicBezTo>
                    <a:pt x="15448" y="10327"/>
                    <a:pt x="15664" y="10112"/>
                    <a:pt x="15664" y="9846"/>
                  </a:cubicBezTo>
                  <a:cubicBezTo>
                    <a:pt x="15664" y="9556"/>
                    <a:pt x="15427" y="9365"/>
                    <a:pt x="15179" y="9365"/>
                  </a:cubicBezTo>
                  <a:close/>
                  <a:moveTo>
                    <a:pt x="16619" y="9365"/>
                  </a:moveTo>
                  <a:cubicBezTo>
                    <a:pt x="16501" y="9365"/>
                    <a:pt x="16381" y="9409"/>
                    <a:pt x="16283" y="9506"/>
                  </a:cubicBezTo>
                  <a:cubicBezTo>
                    <a:pt x="15981" y="9810"/>
                    <a:pt x="16195" y="10327"/>
                    <a:pt x="16623" y="10327"/>
                  </a:cubicBezTo>
                  <a:cubicBezTo>
                    <a:pt x="16889" y="10327"/>
                    <a:pt x="17104" y="10112"/>
                    <a:pt x="17104" y="9846"/>
                  </a:cubicBezTo>
                  <a:lnTo>
                    <a:pt x="17103" y="9846"/>
                  </a:lnTo>
                  <a:cubicBezTo>
                    <a:pt x="17103" y="9556"/>
                    <a:pt x="16866" y="9365"/>
                    <a:pt x="16619" y="9365"/>
                  </a:cubicBezTo>
                  <a:close/>
                  <a:moveTo>
                    <a:pt x="18060" y="9365"/>
                  </a:moveTo>
                  <a:cubicBezTo>
                    <a:pt x="17942" y="9365"/>
                    <a:pt x="17822" y="9409"/>
                    <a:pt x="17724" y="9506"/>
                  </a:cubicBezTo>
                  <a:cubicBezTo>
                    <a:pt x="17422" y="9810"/>
                    <a:pt x="17636" y="10327"/>
                    <a:pt x="18064" y="10327"/>
                  </a:cubicBezTo>
                  <a:cubicBezTo>
                    <a:pt x="18330" y="10327"/>
                    <a:pt x="18545" y="10112"/>
                    <a:pt x="18545" y="9846"/>
                  </a:cubicBezTo>
                  <a:lnTo>
                    <a:pt x="18544" y="9846"/>
                  </a:lnTo>
                  <a:cubicBezTo>
                    <a:pt x="18544" y="9556"/>
                    <a:pt x="18307" y="9365"/>
                    <a:pt x="18060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6"/>
                  </a:cubicBezTo>
                  <a:cubicBezTo>
                    <a:pt x="18862" y="9810"/>
                    <a:pt x="19077" y="10327"/>
                    <a:pt x="19505" y="10327"/>
                  </a:cubicBezTo>
                  <a:cubicBezTo>
                    <a:pt x="19771" y="10327"/>
                    <a:pt x="19986" y="10112"/>
                    <a:pt x="19986" y="9846"/>
                  </a:cubicBezTo>
                  <a:lnTo>
                    <a:pt x="19985" y="9846"/>
                  </a:lnTo>
                  <a:cubicBezTo>
                    <a:pt x="19985" y="9556"/>
                    <a:pt x="19748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6" y="9506"/>
                  </a:cubicBezTo>
                  <a:cubicBezTo>
                    <a:pt x="20302" y="9810"/>
                    <a:pt x="20518" y="10327"/>
                    <a:pt x="20946" y="10327"/>
                  </a:cubicBezTo>
                  <a:cubicBezTo>
                    <a:pt x="21210" y="10327"/>
                    <a:pt x="21426" y="10112"/>
                    <a:pt x="21426" y="9846"/>
                  </a:cubicBezTo>
                  <a:cubicBezTo>
                    <a:pt x="21426" y="9556"/>
                    <a:pt x="21189" y="9365"/>
                    <a:pt x="20942" y="9365"/>
                  </a:cubicBezTo>
                  <a:close/>
                  <a:moveTo>
                    <a:pt x="22383" y="9365"/>
                  </a:moveTo>
                  <a:cubicBezTo>
                    <a:pt x="22265" y="9365"/>
                    <a:pt x="22144" y="9409"/>
                    <a:pt x="22045" y="9508"/>
                  </a:cubicBezTo>
                  <a:cubicBezTo>
                    <a:pt x="21744" y="9809"/>
                    <a:pt x="21958" y="10327"/>
                    <a:pt x="22386" y="10327"/>
                  </a:cubicBezTo>
                  <a:cubicBezTo>
                    <a:pt x="22387" y="10327"/>
                    <a:pt x="22388" y="10327"/>
                    <a:pt x="22388" y="10327"/>
                  </a:cubicBezTo>
                  <a:cubicBezTo>
                    <a:pt x="22652" y="10326"/>
                    <a:pt x="22866" y="10112"/>
                    <a:pt x="22866" y="9846"/>
                  </a:cubicBezTo>
                  <a:cubicBezTo>
                    <a:pt x="22866" y="9557"/>
                    <a:pt x="22630" y="9365"/>
                    <a:pt x="22383" y="9365"/>
                  </a:cubicBezTo>
                  <a:close/>
                  <a:moveTo>
                    <a:pt x="416" y="9673"/>
                  </a:moveTo>
                  <a:cubicBezTo>
                    <a:pt x="190" y="9678"/>
                    <a:pt x="10" y="9862"/>
                    <a:pt x="10" y="10087"/>
                  </a:cubicBezTo>
                  <a:cubicBezTo>
                    <a:pt x="10" y="10313"/>
                    <a:pt x="190" y="10497"/>
                    <a:pt x="416" y="10502"/>
                  </a:cubicBezTo>
                  <a:lnTo>
                    <a:pt x="2096" y="10502"/>
                  </a:lnTo>
                  <a:cubicBezTo>
                    <a:pt x="2326" y="10502"/>
                    <a:pt x="2512" y="10316"/>
                    <a:pt x="2512" y="10088"/>
                  </a:cubicBezTo>
                  <a:lnTo>
                    <a:pt x="2512" y="10087"/>
                  </a:lnTo>
                  <a:cubicBezTo>
                    <a:pt x="2512" y="9858"/>
                    <a:pt x="2326" y="9673"/>
                    <a:pt x="2096" y="9673"/>
                  </a:cubicBezTo>
                  <a:close/>
                  <a:moveTo>
                    <a:pt x="9255" y="9673"/>
                  </a:moveTo>
                  <a:cubicBezTo>
                    <a:pt x="9030" y="9678"/>
                    <a:pt x="8849" y="9862"/>
                    <a:pt x="8849" y="10088"/>
                  </a:cubicBezTo>
                  <a:cubicBezTo>
                    <a:pt x="8849" y="10313"/>
                    <a:pt x="9030" y="10497"/>
                    <a:pt x="9255" y="10502"/>
                  </a:cubicBezTo>
                  <a:lnTo>
                    <a:pt x="13667" y="10502"/>
                  </a:lnTo>
                  <a:cubicBezTo>
                    <a:pt x="13895" y="10502"/>
                    <a:pt x="14081" y="10316"/>
                    <a:pt x="14081" y="10088"/>
                  </a:cubicBezTo>
                  <a:cubicBezTo>
                    <a:pt x="14081" y="9858"/>
                    <a:pt x="13895" y="9673"/>
                    <a:pt x="13667" y="9673"/>
                  </a:cubicBezTo>
                  <a:close/>
                  <a:moveTo>
                    <a:pt x="416" y="11594"/>
                  </a:moveTo>
                  <a:cubicBezTo>
                    <a:pt x="190" y="11598"/>
                    <a:pt x="10" y="11782"/>
                    <a:pt x="10" y="12007"/>
                  </a:cubicBezTo>
                  <a:cubicBezTo>
                    <a:pt x="10" y="12234"/>
                    <a:pt x="190" y="12418"/>
                    <a:pt x="416" y="12423"/>
                  </a:cubicBezTo>
                  <a:lnTo>
                    <a:pt x="2096" y="12423"/>
                  </a:lnTo>
                  <a:cubicBezTo>
                    <a:pt x="2326" y="12423"/>
                    <a:pt x="2512" y="12237"/>
                    <a:pt x="2512" y="12007"/>
                  </a:cubicBezTo>
                  <a:cubicBezTo>
                    <a:pt x="2512" y="11779"/>
                    <a:pt x="2326" y="11594"/>
                    <a:pt x="2096" y="11594"/>
                  </a:cubicBezTo>
                  <a:close/>
                  <a:moveTo>
                    <a:pt x="9255" y="11594"/>
                  </a:moveTo>
                  <a:cubicBezTo>
                    <a:pt x="9030" y="11598"/>
                    <a:pt x="8849" y="11782"/>
                    <a:pt x="8849" y="12009"/>
                  </a:cubicBezTo>
                  <a:cubicBezTo>
                    <a:pt x="8849" y="12234"/>
                    <a:pt x="9030" y="12418"/>
                    <a:pt x="9255" y="12423"/>
                  </a:cubicBezTo>
                  <a:lnTo>
                    <a:pt x="13667" y="12423"/>
                  </a:lnTo>
                  <a:cubicBezTo>
                    <a:pt x="13897" y="12423"/>
                    <a:pt x="14083" y="12237"/>
                    <a:pt x="14081" y="12007"/>
                  </a:cubicBezTo>
                  <a:lnTo>
                    <a:pt x="14081" y="12007"/>
                  </a:lnTo>
                  <a:lnTo>
                    <a:pt x="14081" y="12009"/>
                  </a:lnTo>
                  <a:cubicBezTo>
                    <a:pt x="14081" y="11779"/>
                    <a:pt x="13895" y="11594"/>
                    <a:pt x="13667" y="11594"/>
                  </a:cubicBezTo>
                  <a:close/>
                  <a:moveTo>
                    <a:pt x="15179" y="13327"/>
                  </a:moveTo>
                  <a:cubicBezTo>
                    <a:pt x="15061" y="13327"/>
                    <a:pt x="14941" y="13371"/>
                    <a:pt x="14842" y="13469"/>
                  </a:cubicBezTo>
                  <a:cubicBezTo>
                    <a:pt x="14540" y="13771"/>
                    <a:pt x="14754" y="14288"/>
                    <a:pt x="15182" y="14288"/>
                  </a:cubicBezTo>
                  <a:cubicBezTo>
                    <a:pt x="15448" y="14288"/>
                    <a:pt x="15664" y="14074"/>
                    <a:pt x="15664" y="13808"/>
                  </a:cubicBezTo>
                  <a:cubicBezTo>
                    <a:pt x="15664" y="13519"/>
                    <a:pt x="15427" y="13327"/>
                    <a:pt x="15179" y="13327"/>
                  </a:cubicBezTo>
                  <a:close/>
                  <a:moveTo>
                    <a:pt x="16619" y="13327"/>
                  </a:moveTo>
                  <a:cubicBezTo>
                    <a:pt x="16501" y="13327"/>
                    <a:pt x="16381" y="13371"/>
                    <a:pt x="16283" y="13469"/>
                  </a:cubicBezTo>
                  <a:cubicBezTo>
                    <a:pt x="15981" y="13772"/>
                    <a:pt x="16195" y="14288"/>
                    <a:pt x="16623" y="14288"/>
                  </a:cubicBezTo>
                  <a:cubicBezTo>
                    <a:pt x="16624" y="14288"/>
                    <a:pt x="16625" y="14288"/>
                    <a:pt x="16626" y="14288"/>
                  </a:cubicBezTo>
                  <a:cubicBezTo>
                    <a:pt x="16890" y="14288"/>
                    <a:pt x="17104" y="14073"/>
                    <a:pt x="17104" y="13808"/>
                  </a:cubicBezTo>
                  <a:lnTo>
                    <a:pt x="17103" y="13808"/>
                  </a:lnTo>
                  <a:cubicBezTo>
                    <a:pt x="17103" y="13519"/>
                    <a:pt x="16866" y="13327"/>
                    <a:pt x="16619" y="13327"/>
                  </a:cubicBezTo>
                  <a:close/>
                  <a:moveTo>
                    <a:pt x="18060" y="13327"/>
                  </a:moveTo>
                  <a:cubicBezTo>
                    <a:pt x="17942" y="13327"/>
                    <a:pt x="17822" y="13371"/>
                    <a:pt x="17724" y="13469"/>
                  </a:cubicBezTo>
                  <a:cubicBezTo>
                    <a:pt x="17422" y="13772"/>
                    <a:pt x="17636" y="14288"/>
                    <a:pt x="18064" y="14288"/>
                  </a:cubicBezTo>
                  <a:cubicBezTo>
                    <a:pt x="18065" y="14288"/>
                    <a:pt x="18066" y="14288"/>
                    <a:pt x="18067" y="14288"/>
                  </a:cubicBezTo>
                  <a:cubicBezTo>
                    <a:pt x="18331" y="14288"/>
                    <a:pt x="18545" y="14073"/>
                    <a:pt x="18545" y="13808"/>
                  </a:cubicBezTo>
                  <a:lnTo>
                    <a:pt x="18544" y="13808"/>
                  </a:lnTo>
                  <a:cubicBezTo>
                    <a:pt x="18544" y="13519"/>
                    <a:pt x="18307" y="13327"/>
                    <a:pt x="18060" y="13327"/>
                  </a:cubicBezTo>
                  <a:close/>
                  <a:moveTo>
                    <a:pt x="19501" y="13327"/>
                  </a:moveTo>
                  <a:cubicBezTo>
                    <a:pt x="19383" y="13327"/>
                    <a:pt x="19263" y="13371"/>
                    <a:pt x="19165" y="13469"/>
                  </a:cubicBezTo>
                  <a:cubicBezTo>
                    <a:pt x="18862" y="13771"/>
                    <a:pt x="19077" y="14288"/>
                    <a:pt x="19505" y="14288"/>
                  </a:cubicBezTo>
                  <a:cubicBezTo>
                    <a:pt x="19506" y="14288"/>
                    <a:pt x="19507" y="14288"/>
                    <a:pt x="19508" y="14288"/>
                  </a:cubicBezTo>
                  <a:cubicBezTo>
                    <a:pt x="19772" y="14288"/>
                    <a:pt x="19986" y="14073"/>
                    <a:pt x="19986" y="13808"/>
                  </a:cubicBezTo>
                  <a:lnTo>
                    <a:pt x="19985" y="13808"/>
                  </a:lnTo>
                  <a:cubicBezTo>
                    <a:pt x="19985" y="13519"/>
                    <a:pt x="19748" y="13327"/>
                    <a:pt x="19501" y="13327"/>
                  </a:cubicBezTo>
                  <a:close/>
                  <a:moveTo>
                    <a:pt x="20942" y="13327"/>
                  </a:moveTo>
                  <a:cubicBezTo>
                    <a:pt x="20824" y="13327"/>
                    <a:pt x="20704" y="13371"/>
                    <a:pt x="20606" y="13469"/>
                  </a:cubicBezTo>
                  <a:cubicBezTo>
                    <a:pt x="20302" y="13772"/>
                    <a:pt x="20518" y="14288"/>
                    <a:pt x="20946" y="14288"/>
                  </a:cubicBezTo>
                  <a:cubicBezTo>
                    <a:pt x="20947" y="14288"/>
                    <a:pt x="20948" y="14288"/>
                    <a:pt x="20949" y="14288"/>
                  </a:cubicBezTo>
                  <a:cubicBezTo>
                    <a:pt x="21213" y="14288"/>
                    <a:pt x="21426" y="14073"/>
                    <a:pt x="21426" y="13808"/>
                  </a:cubicBezTo>
                  <a:cubicBezTo>
                    <a:pt x="21426" y="13519"/>
                    <a:pt x="21189" y="13327"/>
                    <a:pt x="20942" y="13327"/>
                  </a:cubicBezTo>
                  <a:close/>
                  <a:moveTo>
                    <a:pt x="22383" y="13327"/>
                  </a:moveTo>
                  <a:cubicBezTo>
                    <a:pt x="22265" y="13327"/>
                    <a:pt x="22144" y="13371"/>
                    <a:pt x="22047" y="13469"/>
                  </a:cubicBezTo>
                  <a:cubicBezTo>
                    <a:pt x="21743" y="13771"/>
                    <a:pt x="21957" y="14288"/>
                    <a:pt x="22387" y="14288"/>
                  </a:cubicBezTo>
                  <a:cubicBezTo>
                    <a:pt x="22388" y="14288"/>
                    <a:pt x="22389" y="14288"/>
                    <a:pt x="22390" y="14288"/>
                  </a:cubicBezTo>
                  <a:cubicBezTo>
                    <a:pt x="22652" y="14288"/>
                    <a:pt x="22866" y="14073"/>
                    <a:pt x="22866" y="13808"/>
                  </a:cubicBezTo>
                  <a:cubicBezTo>
                    <a:pt x="22866" y="13519"/>
                    <a:pt x="22629" y="13327"/>
                    <a:pt x="22383" y="13327"/>
                  </a:cubicBezTo>
                  <a:close/>
                  <a:moveTo>
                    <a:pt x="416" y="13514"/>
                  </a:moveTo>
                  <a:cubicBezTo>
                    <a:pt x="190" y="13519"/>
                    <a:pt x="10" y="13703"/>
                    <a:pt x="10" y="13928"/>
                  </a:cubicBezTo>
                  <a:cubicBezTo>
                    <a:pt x="10" y="14154"/>
                    <a:pt x="190" y="14338"/>
                    <a:pt x="416" y="14343"/>
                  </a:cubicBezTo>
                  <a:lnTo>
                    <a:pt x="2096" y="14343"/>
                  </a:lnTo>
                  <a:cubicBezTo>
                    <a:pt x="2326" y="14343"/>
                    <a:pt x="2512" y="14158"/>
                    <a:pt x="2512" y="13928"/>
                  </a:cubicBezTo>
                  <a:cubicBezTo>
                    <a:pt x="2512" y="13700"/>
                    <a:pt x="2326" y="13514"/>
                    <a:pt x="2096" y="13514"/>
                  </a:cubicBezTo>
                  <a:close/>
                  <a:moveTo>
                    <a:pt x="9255" y="13514"/>
                  </a:moveTo>
                  <a:cubicBezTo>
                    <a:pt x="9030" y="13519"/>
                    <a:pt x="8849" y="13703"/>
                    <a:pt x="8849" y="13929"/>
                  </a:cubicBezTo>
                  <a:cubicBezTo>
                    <a:pt x="8849" y="14154"/>
                    <a:pt x="9030" y="14338"/>
                    <a:pt x="9255" y="14343"/>
                  </a:cubicBezTo>
                  <a:lnTo>
                    <a:pt x="13667" y="14343"/>
                  </a:lnTo>
                  <a:cubicBezTo>
                    <a:pt x="13897" y="14343"/>
                    <a:pt x="14083" y="14158"/>
                    <a:pt x="14081" y="13928"/>
                  </a:cubicBezTo>
                  <a:lnTo>
                    <a:pt x="14081" y="13928"/>
                  </a:lnTo>
                  <a:lnTo>
                    <a:pt x="14081" y="13929"/>
                  </a:lnTo>
                  <a:cubicBezTo>
                    <a:pt x="14081" y="13700"/>
                    <a:pt x="13895" y="13514"/>
                    <a:pt x="13667" y="13514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780;p50">
              <a:extLst>
                <a:ext uri="{FF2B5EF4-FFF2-40B4-BE49-F238E27FC236}">
                  <a16:creationId xmlns:a16="http://schemas.microsoft.com/office/drawing/2014/main" id="{DA28DB77-C0A5-A141-B69B-9A98C5F8A870}"/>
                </a:ext>
              </a:extLst>
            </p:cNvPr>
            <p:cNvSpPr/>
            <p:nvPr/>
          </p:nvSpPr>
          <p:spPr>
            <a:xfrm>
              <a:off x="2721525" y="4259975"/>
              <a:ext cx="703225" cy="78375"/>
            </a:xfrm>
            <a:custGeom>
              <a:avLst/>
              <a:gdLst/>
              <a:ahLst/>
              <a:cxnLst/>
              <a:rect l="l" t="t" r="r" b="b"/>
              <a:pathLst>
                <a:path w="28129" h="3135" extrusionOk="0">
                  <a:moveTo>
                    <a:pt x="5450" y="1"/>
                  </a:moveTo>
                  <a:cubicBezTo>
                    <a:pt x="5396" y="1"/>
                    <a:pt x="5343" y="15"/>
                    <a:pt x="5293" y="37"/>
                  </a:cubicBezTo>
                  <a:lnTo>
                    <a:pt x="364" y="2414"/>
                  </a:lnTo>
                  <a:cubicBezTo>
                    <a:pt x="0" y="2589"/>
                    <a:pt x="124" y="3135"/>
                    <a:pt x="529" y="3135"/>
                  </a:cubicBezTo>
                  <a:lnTo>
                    <a:pt x="24520" y="3135"/>
                  </a:lnTo>
                  <a:cubicBezTo>
                    <a:pt x="24604" y="3135"/>
                    <a:pt x="24684" y="3106"/>
                    <a:pt x="24750" y="3056"/>
                  </a:cubicBezTo>
                  <a:lnTo>
                    <a:pt x="27841" y="681"/>
                  </a:lnTo>
                  <a:cubicBezTo>
                    <a:pt x="28129" y="459"/>
                    <a:pt x="27972" y="1"/>
                    <a:pt x="27610" y="1"/>
                  </a:cubicBezTo>
                  <a:lnTo>
                    <a:pt x="5459" y="1"/>
                  </a:lnTo>
                  <a:cubicBezTo>
                    <a:pt x="5456" y="1"/>
                    <a:pt x="5453" y="1"/>
                    <a:pt x="5450" y="1"/>
                  </a:cubicBezTo>
                  <a:close/>
                </a:path>
              </a:pathLst>
            </a:custGeom>
            <a:solidFill>
              <a:srgbClr val="263238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781;p50">
              <a:extLst>
                <a:ext uri="{FF2B5EF4-FFF2-40B4-BE49-F238E27FC236}">
                  <a16:creationId xmlns:a16="http://schemas.microsoft.com/office/drawing/2014/main" id="{98C34B2B-EB9D-7B44-8B03-6A99A3A4D536}"/>
                </a:ext>
              </a:extLst>
            </p:cNvPr>
            <p:cNvSpPr/>
            <p:nvPr/>
          </p:nvSpPr>
          <p:spPr>
            <a:xfrm>
              <a:off x="3048275" y="3885500"/>
              <a:ext cx="110300" cy="420100"/>
            </a:xfrm>
            <a:custGeom>
              <a:avLst/>
              <a:gdLst/>
              <a:ahLst/>
              <a:cxnLst/>
              <a:rect l="l" t="t" r="r" b="b"/>
              <a:pathLst>
                <a:path w="4412" h="16804" extrusionOk="0">
                  <a:moveTo>
                    <a:pt x="0" y="0"/>
                  </a:moveTo>
                  <a:lnTo>
                    <a:pt x="0" y="16803"/>
                  </a:lnTo>
                  <a:lnTo>
                    <a:pt x="4411" y="16803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FFFFFF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782;p50">
              <a:extLst>
                <a:ext uri="{FF2B5EF4-FFF2-40B4-BE49-F238E27FC236}">
                  <a16:creationId xmlns:a16="http://schemas.microsoft.com/office/drawing/2014/main" id="{180B1D9A-16BF-834C-A939-191CA7853E28}"/>
                </a:ext>
              </a:extLst>
            </p:cNvPr>
            <p:cNvSpPr/>
            <p:nvPr/>
          </p:nvSpPr>
          <p:spPr>
            <a:xfrm>
              <a:off x="3031000" y="3885500"/>
              <a:ext cx="144825" cy="305025"/>
            </a:xfrm>
            <a:custGeom>
              <a:avLst/>
              <a:gdLst/>
              <a:ahLst/>
              <a:cxnLst/>
              <a:rect l="l" t="t" r="r" b="b"/>
              <a:pathLst>
                <a:path w="5793" h="12201" extrusionOk="0">
                  <a:moveTo>
                    <a:pt x="1" y="0"/>
                  </a:moveTo>
                  <a:lnTo>
                    <a:pt x="1" y="12201"/>
                  </a:lnTo>
                  <a:lnTo>
                    <a:pt x="5793" y="12201"/>
                  </a:lnTo>
                  <a:lnTo>
                    <a:pt x="5793" y="0"/>
                  </a:lnTo>
                  <a:close/>
                </a:path>
              </a:pathLst>
            </a:custGeom>
            <a:solidFill>
              <a:srgbClr val="263238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783;p50">
              <a:extLst>
                <a:ext uri="{FF2B5EF4-FFF2-40B4-BE49-F238E27FC236}">
                  <a16:creationId xmlns:a16="http://schemas.microsoft.com/office/drawing/2014/main" id="{A29521B8-7885-C545-A06D-492DEECF82C0}"/>
                </a:ext>
              </a:extLst>
            </p:cNvPr>
            <p:cNvSpPr/>
            <p:nvPr/>
          </p:nvSpPr>
          <p:spPr>
            <a:xfrm>
              <a:off x="2216700" y="2487975"/>
              <a:ext cx="1825550" cy="1427950"/>
            </a:xfrm>
            <a:custGeom>
              <a:avLst/>
              <a:gdLst/>
              <a:ahLst/>
              <a:cxnLst/>
              <a:rect l="l" t="t" r="r" b="b"/>
              <a:pathLst>
                <a:path w="73022" h="57118" extrusionOk="0">
                  <a:moveTo>
                    <a:pt x="0" y="1"/>
                  </a:moveTo>
                  <a:lnTo>
                    <a:pt x="0" y="57117"/>
                  </a:lnTo>
                  <a:lnTo>
                    <a:pt x="73021" y="57117"/>
                  </a:lnTo>
                  <a:lnTo>
                    <a:pt x="73021" y="1"/>
                  </a:ln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784;p50">
              <a:extLst>
                <a:ext uri="{FF2B5EF4-FFF2-40B4-BE49-F238E27FC236}">
                  <a16:creationId xmlns:a16="http://schemas.microsoft.com/office/drawing/2014/main" id="{7BF25373-ABDD-964A-8CE6-9791B9115B73}"/>
                </a:ext>
              </a:extLst>
            </p:cNvPr>
            <p:cNvSpPr/>
            <p:nvPr/>
          </p:nvSpPr>
          <p:spPr>
            <a:xfrm>
              <a:off x="2314375" y="2564400"/>
              <a:ext cx="1630225" cy="1275150"/>
            </a:xfrm>
            <a:custGeom>
              <a:avLst/>
              <a:gdLst/>
              <a:ahLst/>
              <a:cxnLst/>
              <a:rect l="l" t="t" r="r" b="b"/>
              <a:pathLst>
                <a:path w="65209" h="51006" extrusionOk="0">
                  <a:moveTo>
                    <a:pt x="1" y="0"/>
                  </a:moveTo>
                  <a:lnTo>
                    <a:pt x="1" y="51005"/>
                  </a:lnTo>
                  <a:lnTo>
                    <a:pt x="65209" y="51005"/>
                  </a:lnTo>
                  <a:lnTo>
                    <a:pt x="65209" y="0"/>
                  </a:ln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785;p50">
              <a:extLst>
                <a:ext uri="{FF2B5EF4-FFF2-40B4-BE49-F238E27FC236}">
                  <a16:creationId xmlns:a16="http://schemas.microsoft.com/office/drawing/2014/main" id="{743D0105-DC34-2845-9498-A9698880825B}"/>
                </a:ext>
              </a:extLst>
            </p:cNvPr>
            <p:cNvSpPr/>
            <p:nvPr/>
          </p:nvSpPr>
          <p:spPr>
            <a:xfrm>
              <a:off x="2623725" y="262970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5" y="67"/>
                  </a:moveTo>
                  <a:cubicBezTo>
                    <a:pt x="189" y="72"/>
                    <a:pt x="10" y="256"/>
                    <a:pt x="10" y="482"/>
                  </a:cubicBezTo>
                  <a:cubicBezTo>
                    <a:pt x="10" y="707"/>
                    <a:pt x="189" y="891"/>
                    <a:pt x="415" y="896"/>
                  </a:cubicBezTo>
                  <a:lnTo>
                    <a:pt x="2095" y="896"/>
                  </a:lnTo>
                  <a:cubicBezTo>
                    <a:pt x="2322" y="891"/>
                    <a:pt x="2501" y="707"/>
                    <a:pt x="2501" y="482"/>
                  </a:cubicBezTo>
                  <a:cubicBezTo>
                    <a:pt x="2501" y="256"/>
                    <a:pt x="2322" y="72"/>
                    <a:pt x="2095" y="67"/>
                  </a:cubicBezTo>
                  <a:close/>
                  <a:moveTo>
                    <a:pt x="3972" y="67"/>
                  </a:moveTo>
                  <a:cubicBezTo>
                    <a:pt x="3745" y="72"/>
                    <a:pt x="3566" y="256"/>
                    <a:pt x="3566" y="482"/>
                  </a:cubicBezTo>
                  <a:cubicBezTo>
                    <a:pt x="3566" y="707"/>
                    <a:pt x="3745" y="891"/>
                    <a:pt x="3972" y="896"/>
                  </a:cubicBezTo>
                  <a:lnTo>
                    <a:pt x="8383" y="896"/>
                  </a:lnTo>
                  <a:cubicBezTo>
                    <a:pt x="8612" y="896"/>
                    <a:pt x="8798" y="711"/>
                    <a:pt x="8798" y="482"/>
                  </a:cubicBezTo>
                  <a:cubicBezTo>
                    <a:pt x="8798" y="253"/>
                    <a:pt x="8612" y="67"/>
                    <a:pt x="8384" y="67"/>
                  </a:cubicBezTo>
                  <a:close/>
                  <a:moveTo>
                    <a:pt x="10256" y="1"/>
                  </a:moveTo>
                  <a:cubicBezTo>
                    <a:pt x="10138" y="1"/>
                    <a:pt x="10018" y="45"/>
                    <a:pt x="9920" y="143"/>
                  </a:cubicBezTo>
                  <a:cubicBezTo>
                    <a:pt x="9618" y="445"/>
                    <a:pt x="9831" y="962"/>
                    <a:pt x="10259" y="962"/>
                  </a:cubicBezTo>
                  <a:cubicBezTo>
                    <a:pt x="10525" y="962"/>
                    <a:pt x="10741" y="747"/>
                    <a:pt x="10741" y="482"/>
                  </a:cubicBezTo>
                  <a:cubicBezTo>
                    <a:pt x="10740" y="193"/>
                    <a:pt x="10503" y="1"/>
                    <a:pt x="10256" y="1"/>
                  </a:cubicBezTo>
                  <a:close/>
                  <a:moveTo>
                    <a:pt x="11696" y="1"/>
                  </a:moveTo>
                  <a:cubicBezTo>
                    <a:pt x="11578" y="1"/>
                    <a:pt x="11458" y="45"/>
                    <a:pt x="11360" y="143"/>
                  </a:cubicBezTo>
                  <a:cubicBezTo>
                    <a:pt x="11058" y="445"/>
                    <a:pt x="11272" y="962"/>
                    <a:pt x="11700" y="962"/>
                  </a:cubicBezTo>
                  <a:cubicBezTo>
                    <a:pt x="11966" y="962"/>
                    <a:pt x="12180" y="747"/>
                    <a:pt x="12180" y="482"/>
                  </a:cubicBezTo>
                  <a:cubicBezTo>
                    <a:pt x="12180" y="193"/>
                    <a:pt x="11943" y="1"/>
                    <a:pt x="11696" y="1"/>
                  </a:cubicBezTo>
                  <a:close/>
                  <a:moveTo>
                    <a:pt x="13138" y="0"/>
                  </a:moveTo>
                  <a:cubicBezTo>
                    <a:pt x="13020" y="0"/>
                    <a:pt x="12899" y="44"/>
                    <a:pt x="12801" y="143"/>
                  </a:cubicBezTo>
                  <a:cubicBezTo>
                    <a:pt x="12499" y="445"/>
                    <a:pt x="12713" y="962"/>
                    <a:pt x="13141" y="962"/>
                  </a:cubicBezTo>
                  <a:cubicBezTo>
                    <a:pt x="13407" y="962"/>
                    <a:pt x="13621" y="747"/>
                    <a:pt x="13621" y="482"/>
                  </a:cubicBezTo>
                  <a:cubicBezTo>
                    <a:pt x="13621" y="192"/>
                    <a:pt x="13384" y="0"/>
                    <a:pt x="13138" y="0"/>
                  </a:cubicBezTo>
                  <a:close/>
                  <a:moveTo>
                    <a:pt x="14578" y="1"/>
                  </a:moveTo>
                  <a:cubicBezTo>
                    <a:pt x="14460" y="1"/>
                    <a:pt x="14340" y="45"/>
                    <a:pt x="14242" y="143"/>
                  </a:cubicBezTo>
                  <a:cubicBezTo>
                    <a:pt x="13940" y="445"/>
                    <a:pt x="14154" y="962"/>
                    <a:pt x="14582" y="962"/>
                  </a:cubicBezTo>
                  <a:cubicBezTo>
                    <a:pt x="14848" y="962"/>
                    <a:pt x="15062" y="747"/>
                    <a:pt x="15062" y="482"/>
                  </a:cubicBezTo>
                  <a:cubicBezTo>
                    <a:pt x="15062" y="193"/>
                    <a:pt x="14825" y="1"/>
                    <a:pt x="14578" y="1"/>
                  </a:cubicBezTo>
                  <a:close/>
                  <a:moveTo>
                    <a:pt x="16020" y="0"/>
                  </a:moveTo>
                  <a:cubicBezTo>
                    <a:pt x="15901" y="0"/>
                    <a:pt x="15781" y="44"/>
                    <a:pt x="15683" y="143"/>
                  </a:cubicBezTo>
                  <a:cubicBezTo>
                    <a:pt x="15379" y="445"/>
                    <a:pt x="15595" y="962"/>
                    <a:pt x="16023" y="962"/>
                  </a:cubicBezTo>
                  <a:cubicBezTo>
                    <a:pt x="16287" y="962"/>
                    <a:pt x="16503" y="747"/>
                    <a:pt x="16503" y="482"/>
                  </a:cubicBezTo>
                  <a:cubicBezTo>
                    <a:pt x="16503" y="192"/>
                    <a:pt x="16266" y="0"/>
                    <a:pt x="16020" y="0"/>
                  </a:cubicBezTo>
                  <a:close/>
                  <a:moveTo>
                    <a:pt x="17460" y="1"/>
                  </a:moveTo>
                  <a:cubicBezTo>
                    <a:pt x="17342" y="1"/>
                    <a:pt x="17222" y="45"/>
                    <a:pt x="17124" y="143"/>
                  </a:cubicBezTo>
                  <a:cubicBezTo>
                    <a:pt x="16822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2"/>
                  </a:cubicBezTo>
                  <a:cubicBezTo>
                    <a:pt x="17944" y="193"/>
                    <a:pt x="17707" y="1"/>
                    <a:pt x="17460" y="1"/>
                  </a:cubicBezTo>
                  <a:close/>
                  <a:moveTo>
                    <a:pt x="3972" y="1988"/>
                  </a:moveTo>
                  <a:cubicBezTo>
                    <a:pt x="3745" y="1993"/>
                    <a:pt x="3566" y="2177"/>
                    <a:pt x="3566" y="2403"/>
                  </a:cubicBezTo>
                  <a:cubicBezTo>
                    <a:pt x="3566" y="2628"/>
                    <a:pt x="3745" y="2812"/>
                    <a:pt x="3972" y="2817"/>
                  </a:cubicBezTo>
                  <a:lnTo>
                    <a:pt x="8383" y="2817"/>
                  </a:lnTo>
                  <a:cubicBezTo>
                    <a:pt x="8612" y="2817"/>
                    <a:pt x="8798" y="2631"/>
                    <a:pt x="8798" y="2403"/>
                  </a:cubicBezTo>
                  <a:cubicBezTo>
                    <a:pt x="8798" y="2173"/>
                    <a:pt x="8612" y="1988"/>
                    <a:pt x="8384" y="1988"/>
                  </a:cubicBezTo>
                  <a:close/>
                  <a:moveTo>
                    <a:pt x="415" y="1988"/>
                  </a:moveTo>
                  <a:cubicBezTo>
                    <a:pt x="189" y="1993"/>
                    <a:pt x="10" y="2178"/>
                    <a:pt x="10" y="2403"/>
                  </a:cubicBezTo>
                  <a:cubicBezTo>
                    <a:pt x="10" y="2628"/>
                    <a:pt x="189" y="2812"/>
                    <a:pt x="415" y="2818"/>
                  </a:cubicBezTo>
                  <a:lnTo>
                    <a:pt x="2095" y="2818"/>
                  </a:lnTo>
                  <a:cubicBezTo>
                    <a:pt x="2325" y="2818"/>
                    <a:pt x="2511" y="2631"/>
                    <a:pt x="2511" y="2403"/>
                  </a:cubicBezTo>
                  <a:cubicBezTo>
                    <a:pt x="2511" y="2173"/>
                    <a:pt x="2325" y="1988"/>
                    <a:pt x="2095" y="1988"/>
                  </a:cubicBezTo>
                  <a:close/>
                  <a:moveTo>
                    <a:pt x="3972" y="3908"/>
                  </a:moveTo>
                  <a:cubicBezTo>
                    <a:pt x="3745" y="3913"/>
                    <a:pt x="3566" y="4097"/>
                    <a:pt x="3566" y="4324"/>
                  </a:cubicBezTo>
                  <a:cubicBezTo>
                    <a:pt x="3566" y="4549"/>
                    <a:pt x="3745" y="4733"/>
                    <a:pt x="3972" y="4737"/>
                  </a:cubicBezTo>
                  <a:lnTo>
                    <a:pt x="8383" y="4737"/>
                  </a:lnTo>
                  <a:cubicBezTo>
                    <a:pt x="8384" y="4737"/>
                    <a:pt x="8385" y="4737"/>
                    <a:pt x="8386" y="4737"/>
                  </a:cubicBezTo>
                  <a:cubicBezTo>
                    <a:pt x="8614" y="4737"/>
                    <a:pt x="8798" y="4552"/>
                    <a:pt x="8798" y="4324"/>
                  </a:cubicBezTo>
                  <a:cubicBezTo>
                    <a:pt x="8798" y="4094"/>
                    <a:pt x="8612" y="3908"/>
                    <a:pt x="8384" y="3908"/>
                  </a:cubicBezTo>
                  <a:close/>
                  <a:moveTo>
                    <a:pt x="2098" y="3910"/>
                  </a:moveTo>
                  <a:cubicBezTo>
                    <a:pt x="2097" y="3910"/>
                    <a:pt x="2096" y="3910"/>
                    <a:pt x="2095" y="3910"/>
                  </a:cubicBezTo>
                  <a:lnTo>
                    <a:pt x="415" y="3910"/>
                  </a:lnTo>
                  <a:cubicBezTo>
                    <a:pt x="189" y="3915"/>
                    <a:pt x="10" y="4099"/>
                    <a:pt x="10" y="4324"/>
                  </a:cubicBezTo>
                  <a:cubicBezTo>
                    <a:pt x="10" y="4549"/>
                    <a:pt x="189" y="4734"/>
                    <a:pt x="415" y="4739"/>
                  </a:cubicBezTo>
                  <a:lnTo>
                    <a:pt x="2095" y="4739"/>
                  </a:lnTo>
                  <a:cubicBezTo>
                    <a:pt x="2325" y="4739"/>
                    <a:pt x="2511" y="4553"/>
                    <a:pt x="2511" y="4324"/>
                  </a:cubicBezTo>
                  <a:cubicBezTo>
                    <a:pt x="2511" y="4095"/>
                    <a:pt x="2327" y="3910"/>
                    <a:pt x="2098" y="3910"/>
                  </a:cubicBezTo>
                  <a:close/>
                  <a:moveTo>
                    <a:pt x="10256" y="3843"/>
                  </a:moveTo>
                  <a:cubicBezTo>
                    <a:pt x="10138" y="3843"/>
                    <a:pt x="10018" y="3886"/>
                    <a:pt x="9920" y="3984"/>
                  </a:cubicBezTo>
                  <a:cubicBezTo>
                    <a:pt x="9618" y="4286"/>
                    <a:pt x="9831" y="4804"/>
                    <a:pt x="10259" y="4804"/>
                  </a:cubicBezTo>
                  <a:cubicBezTo>
                    <a:pt x="10525" y="4804"/>
                    <a:pt x="10739" y="4590"/>
                    <a:pt x="10741" y="4324"/>
                  </a:cubicBezTo>
                  <a:cubicBezTo>
                    <a:pt x="10741" y="4034"/>
                    <a:pt x="10504" y="3843"/>
                    <a:pt x="10256" y="3843"/>
                  </a:cubicBezTo>
                  <a:close/>
                  <a:moveTo>
                    <a:pt x="11697" y="3843"/>
                  </a:moveTo>
                  <a:cubicBezTo>
                    <a:pt x="11579" y="3843"/>
                    <a:pt x="11459" y="3886"/>
                    <a:pt x="11360" y="3984"/>
                  </a:cubicBezTo>
                  <a:cubicBezTo>
                    <a:pt x="11058" y="4286"/>
                    <a:pt x="11272" y="4804"/>
                    <a:pt x="11700" y="4804"/>
                  </a:cubicBezTo>
                  <a:cubicBezTo>
                    <a:pt x="11966" y="4804"/>
                    <a:pt x="12180" y="4590"/>
                    <a:pt x="12180" y="4324"/>
                  </a:cubicBezTo>
                  <a:cubicBezTo>
                    <a:pt x="12180" y="4034"/>
                    <a:pt x="11944" y="3843"/>
                    <a:pt x="11697" y="3843"/>
                  </a:cubicBezTo>
                  <a:close/>
                  <a:moveTo>
                    <a:pt x="13138" y="3842"/>
                  </a:moveTo>
                  <a:cubicBezTo>
                    <a:pt x="13020" y="3842"/>
                    <a:pt x="12899" y="3886"/>
                    <a:pt x="12801" y="3984"/>
                  </a:cubicBezTo>
                  <a:cubicBezTo>
                    <a:pt x="12499" y="4286"/>
                    <a:pt x="12713" y="4804"/>
                    <a:pt x="13141" y="4804"/>
                  </a:cubicBezTo>
                  <a:cubicBezTo>
                    <a:pt x="13407" y="4804"/>
                    <a:pt x="13621" y="4590"/>
                    <a:pt x="13621" y="4324"/>
                  </a:cubicBezTo>
                  <a:cubicBezTo>
                    <a:pt x="13621" y="4034"/>
                    <a:pt x="13385" y="3842"/>
                    <a:pt x="13138" y="3842"/>
                  </a:cubicBezTo>
                  <a:close/>
                  <a:moveTo>
                    <a:pt x="14578" y="3843"/>
                  </a:moveTo>
                  <a:cubicBezTo>
                    <a:pt x="14460" y="3843"/>
                    <a:pt x="14340" y="3886"/>
                    <a:pt x="14242" y="3984"/>
                  </a:cubicBezTo>
                  <a:cubicBezTo>
                    <a:pt x="13940" y="4286"/>
                    <a:pt x="14154" y="4804"/>
                    <a:pt x="14582" y="4804"/>
                  </a:cubicBezTo>
                  <a:cubicBezTo>
                    <a:pt x="14846" y="4804"/>
                    <a:pt x="15062" y="4590"/>
                    <a:pt x="15062" y="4324"/>
                  </a:cubicBezTo>
                  <a:cubicBezTo>
                    <a:pt x="15062" y="4034"/>
                    <a:pt x="14825" y="3843"/>
                    <a:pt x="14578" y="3843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79" y="4286"/>
                    <a:pt x="15595" y="4804"/>
                    <a:pt x="16023" y="4804"/>
                  </a:cubicBezTo>
                  <a:cubicBezTo>
                    <a:pt x="16287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3"/>
                  </a:moveTo>
                  <a:cubicBezTo>
                    <a:pt x="17342" y="3843"/>
                    <a:pt x="17222" y="3886"/>
                    <a:pt x="17124" y="3984"/>
                  </a:cubicBezTo>
                  <a:cubicBezTo>
                    <a:pt x="16822" y="4286"/>
                    <a:pt x="17036" y="4804"/>
                    <a:pt x="17464" y="4804"/>
                  </a:cubicBezTo>
                  <a:cubicBezTo>
                    <a:pt x="17728" y="4804"/>
                    <a:pt x="17944" y="4590"/>
                    <a:pt x="17944" y="4324"/>
                  </a:cubicBezTo>
                  <a:cubicBezTo>
                    <a:pt x="17944" y="4034"/>
                    <a:pt x="17707" y="3843"/>
                    <a:pt x="17460" y="3843"/>
                  </a:cubicBezTo>
                  <a:close/>
                  <a:moveTo>
                    <a:pt x="3972" y="5829"/>
                  </a:moveTo>
                  <a:cubicBezTo>
                    <a:pt x="3745" y="5834"/>
                    <a:pt x="3566" y="6019"/>
                    <a:pt x="3566" y="6244"/>
                  </a:cubicBezTo>
                  <a:cubicBezTo>
                    <a:pt x="3566" y="6469"/>
                    <a:pt x="3745" y="6653"/>
                    <a:pt x="3972" y="6658"/>
                  </a:cubicBezTo>
                  <a:lnTo>
                    <a:pt x="8383" y="6658"/>
                  </a:lnTo>
                  <a:cubicBezTo>
                    <a:pt x="8384" y="6658"/>
                    <a:pt x="8385" y="6658"/>
                    <a:pt x="8386" y="6658"/>
                  </a:cubicBezTo>
                  <a:cubicBezTo>
                    <a:pt x="8614" y="6658"/>
                    <a:pt x="8798" y="6473"/>
                    <a:pt x="8798" y="6244"/>
                  </a:cubicBezTo>
                  <a:cubicBezTo>
                    <a:pt x="8798" y="6015"/>
                    <a:pt x="8612" y="5829"/>
                    <a:pt x="8384" y="5829"/>
                  </a:cubicBezTo>
                  <a:close/>
                  <a:moveTo>
                    <a:pt x="415" y="5831"/>
                  </a:moveTo>
                  <a:cubicBezTo>
                    <a:pt x="189" y="5835"/>
                    <a:pt x="10" y="6019"/>
                    <a:pt x="10" y="6244"/>
                  </a:cubicBezTo>
                  <a:cubicBezTo>
                    <a:pt x="10" y="6471"/>
                    <a:pt x="189" y="6655"/>
                    <a:pt x="415" y="6660"/>
                  </a:cubicBezTo>
                  <a:lnTo>
                    <a:pt x="2095" y="6660"/>
                  </a:lnTo>
                  <a:cubicBezTo>
                    <a:pt x="2325" y="6660"/>
                    <a:pt x="2511" y="6474"/>
                    <a:pt x="2511" y="6244"/>
                  </a:cubicBezTo>
                  <a:cubicBezTo>
                    <a:pt x="2511" y="6016"/>
                    <a:pt x="2325" y="5831"/>
                    <a:pt x="2095" y="5831"/>
                  </a:cubicBezTo>
                  <a:close/>
                  <a:moveTo>
                    <a:pt x="415" y="7751"/>
                  </a:moveTo>
                  <a:cubicBezTo>
                    <a:pt x="189" y="7756"/>
                    <a:pt x="10" y="7940"/>
                    <a:pt x="10" y="8165"/>
                  </a:cubicBezTo>
                  <a:cubicBezTo>
                    <a:pt x="10" y="8392"/>
                    <a:pt x="189" y="8576"/>
                    <a:pt x="415" y="8580"/>
                  </a:cubicBezTo>
                  <a:lnTo>
                    <a:pt x="2095" y="8580"/>
                  </a:lnTo>
                  <a:cubicBezTo>
                    <a:pt x="2325" y="8580"/>
                    <a:pt x="2511" y="8395"/>
                    <a:pt x="2511" y="8165"/>
                  </a:cubicBezTo>
                  <a:cubicBezTo>
                    <a:pt x="2511" y="7937"/>
                    <a:pt x="2325" y="7751"/>
                    <a:pt x="2095" y="7751"/>
                  </a:cubicBezTo>
                  <a:close/>
                  <a:moveTo>
                    <a:pt x="3972" y="7750"/>
                  </a:moveTo>
                  <a:cubicBezTo>
                    <a:pt x="3745" y="7756"/>
                    <a:pt x="3566" y="7940"/>
                    <a:pt x="3566" y="8165"/>
                  </a:cubicBezTo>
                  <a:cubicBezTo>
                    <a:pt x="3566" y="8390"/>
                    <a:pt x="3745" y="8576"/>
                    <a:pt x="3972" y="8580"/>
                  </a:cubicBezTo>
                  <a:lnTo>
                    <a:pt x="8383" y="8580"/>
                  </a:lnTo>
                  <a:cubicBezTo>
                    <a:pt x="8612" y="8580"/>
                    <a:pt x="8798" y="8395"/>
                    <a:pt x="8798" y="8165"/>
                  </a:cubicBezTo>
                  <a:cubicBezTo>
                    <a:pt x="8798" y="7937"/>
                    <a:pt x="8612" y="7750"/>
                    <a:pt x="8384" y="7750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3" y="9507"/>
                  </a:cubicBezTo>
                  <a:cubicBezTo>
                    <a:pt x="14541" y="9809"/>
                    <a:pt x="14755" y="10326"/>
                    <a:pt x="15183" y="10326"/>
                  </a:cubicBezTo>
                  <a:cubicBezTo>
                    <a:pt x="15447" y="10326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0" y="9809"/>
                    <a:pt x="16194" y="10326"/>
                    <a:pt x="16624" y="10326"/>
                  </a:cubicBezTo>
                  <a:cubicBezTo>
                    <a:pt x="16888" y="10326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1" y="9365"/>
                  </a:moveTo>
                  <a:cubicBezTo>
                    <a:pt x="17943" y="9365"/>
                    <a:pt x="17823" y="9409"/>
                    <a:pt x="17725" y="9507"/>
                  </a:cubicBezTo>
                  <a:cubicBezTo>
                    <a:pt x="17421" y="9809"/>
                    <a:pt x="17635" y="10326"/>
                    <a:pt x="18063" y="10326"/>
                  </a:cubicBezTo>
                  <a:cubicBezTo>
                    <a:pt x="18329" y="10326"/>
                    <a:pt x="18543" y="10111"/>
                    <a:pt x="18544" y="9847"/>
                  </a:cubicBezTo>
                  <a:cubicBezTo>
                    <a:pt x="18544" y="9557"/>
                    <a:pt x="18307" y="9365"/>
                    <a:pt x="18061" y="9365"/>
                  </a:cubicBezTo>
                  <a:close/>
                  <a:moveTo>
                    <a:pt x="19500" y="9365"/>
                  </a:moveTo>
                  <a:cubicBezTo>
                    <a:pt x="19382" y="9365"/>
                    <a:pt x="19262" y="9409"/>
                    <a:pt x="19164" y="9507"/>
                  </a:cubicBezTo>
                  <a:cubicBezTo>
                    <a:pt x="18862" y="9810"/>
                    <a:pt x="19076" y="10326"/>
                    <a:pt x="19506" y="10326"/>
                  </a:cubicBezTo>
                  <a:cubicBezTo>
                    <a:pt x="19770" y="10326"/>
                    <a:pt x="19985" y="10111"/>
                    <a:pt x="19985" y="9847"/>
                  </a:cubicBezTo>
                  <a:cubicBezTo>
                    <a:pt x="19985" y="9557"/>
                    <a:pt x="19748" y="9365"/>
                    <a:pt x="19500" y="9365"/>
                  </a:cubicBezTo>
                  <a:close/>
                  <a:moveTo>
                    <a:pt x="20941" y="9365"/>
                  </a:moveTo>
                  <a:cubicBezTo>
                    <a:pt x="20824" y="9365"/>
                    <a:pt x="20703" y="9409"/>
                    <a:pt x="20605" y="9507"/>
                  </a:cubicBezTo>
                  <a:cubicBezTo>
                    <a:pt x="20303" y="9809"/>
                    <a:pt x="20517" y="10326"/>
                    <a:pt x="20945" y="10326"/>
                  </a:cubicBezTo>
                  <a:cubicBezTo>
                    <a:pt x="21211" y="10326"/>
                    <a:pt x="21425" y="10111"/>
                    <a:pt x="21425" y="9847"/>
                  </a:cubicBezTo>
                  <a:cubicBezTo>
                    <a:pt x="21425" y="9557"/>
                    <a:pt x="21188" y="9365"/>
                    <a:pt x="20941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6"/>
                    <a:pt x="22386" y="10326"/>
                  </a:cubicBezTo>
                  <a:cubicBezTo>
                    <a:pt x="22650" y="10326"/>
                    <a:pt x="22865" y="10111"/>
                    <a:pt x="22865" y="9847"/>
                  </a:cubicBezTo>
                  <a:cubicBezTo>
                    <a:pt x="22865" y="9557"/>
                    <a:pt x="22629" y="9365"/>
                    <a:pt x="22382" y="9365"/>
                  </a:cubicBezTo>
                  <a:close/>
                  <a:moveTo>
                    <a:pt x="415" y="9672"/>
                  </a:moveTo>
                  <a:cubicBezTo>
                    <a:pt x="186" y="9672"/>
                    <a:pt x="0" y="9858"/>
                    <a:pt x="0" y="10087"/>
                  </a:cubicBezTo>
                  <a:cubicBezTo>
                    <a:pt x="0" y="10315"/>
                    <a:pt x="186" y="10501"/>
                    <a:pt x="415" y="10501"/>
                  </a:cubicBezTo>
                  <a:lnTo>
                    <a:pt x="2095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8"/>
                    <a:pt x="2325" y="9672"/>
                    <a:pt x="2095" y="9672"/>
                  </a:cubicBezTo>
                  <a:close/>
                  <a:moveTo>
                    <a:pt x="9254" y="9672"/>
                  </a:moveTo>
                  <a:cubicBezTo>
                    <a:pt x="9024" y="9672"/>
                    <a:pt x="8839" y="9858"/>
                    <a:pt x="8839" y="10086"/>
                  </a:cubicBezTo>
                  <a:cubicBezTo>
                    <a:pt x="8839" y="10315"/>
                    <a:pt x="9024" y="10501"/>
                    <a:pt x="9254" y="10501"/>
                  </a:cubicBezTo>
                  <a:lnTo>
                    <a:pt x="13666" y="10501"/>
                  </a:lnTo>
                  <a:cubicBezTo>
                    <a:pt x="13895" y="10501"/>
                    <a:pt x="14080" y="10315"/>
                    <a:pt x="14080" y="10087"/>
                  </a:cubicBezTo>
                  <a:lnTo>
                    <a:pt x="14080" y="10086"/>
                  </a:lnTo>
                  <a:cubicBezTo>
                    <a:pt x="14082" y="9858"/>
                    <a:pt x="13895" y="9672"/>
                    <a:pt x="13666" y="9672"/>
                  </a:cubicBezTo>
                  <a:close/>
                  <a:moveTo>
                    <a:pt x="415" y="11593"/>
                  </a:moveTo>
                  <a:cubicBezTo>
                    <a:pt x="186" y="11593"/>
                    <a:pt x="0" y="11778"/>
                    <a:pt x="0" y="12008"/>
                  </a:cubicBezTo>
                  <a:cubicBezTo>
                    <a:pt x="0" y="12236"/>
                    <a:pt x="186" y="12422"/>
                    <a:pt x="415" y="12422"/>
                  </a:cubicBezTo>
                  <a:lnTo>
                    <a:pt x="2095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8"/>
                    <a:pt x="2325" y="11593"/>
                    <a:pt x="2095" y="11593"/>
                  </a:cubicBezTo>
                  <a:close/>
                  <a:moveTo>
                    <a:pt x="9254" y="11593"/>
                  </a:moveTo>
                  <a:cubicBezTo>
                    <a:pt x="9024" y="11593"/>
                    <a:pt x="8839" y="11778"/>
                    <a:pt x="8839" y="12008"/>
                  </a:cubicBezTo>
                  <a:cubicBezTo>
                    <a:pt x="8839" y="12236"/>
                    <a:pt x="9024" y="12422"/>
                    <a:pt x="9254" y="12422"/>
                  </a:cubicBezTo>
                  <a:lnTo>
                    <a:pt x="13666" y="12422"/>
                  </a:lnTo>
                  <a:cubicBezTo>
                    <a:pt x="13895" y="12422"/>
                    <a:pt x="14080" y="12236"/>
                    <a:pt x="14080" y="12008"/>
                  </a:cubicBezTo>
                  <a:cubicBezTo>
                    <a:pt x="14082" y="11778"/>
                    <a:pt x="13895" y="11593"/>
                    <a:pt x="13666" y="11593"/>
                  </a:cubicBezTo>
                  <a:close/>
                  <a:moveTo>
                    <a:pt x="15180" y="13327"/>
                  </a:moveTo>
                  <a:cubicBezTo>
                    <a:pt x="15062" y="13327"/>
                    <a:pt x="14941" y="13371"/>
                    <a:pt x="14843" y="13469"/>
                  </a:cubicBezTo>
                  <a:cubicBezTo>
                    <a:pt x="14541" y="13771"/>
                    <a:pt x="14755" y="14289"/>
                    <a:pt x="15183" y="14289"/>
                  </a:cubicBezTo>
                  <a:cubicBezTo>
                    <a:pt x="15447" y="14289"/>
                    <a:pt x="15663" y="14073"/>
                    <a:pt x="15663" y="13809"/>
                  </a:cubicBezTo>
                  <a:lnTo>
                    <a:pt x="15663" y="13807"/>
                  </a:lnTo>
                  <a:cubicBezTo>
                    <a:pt x="15663" y="13518"/>
                    <a:pt x="15426" y="13327"/>
                    <a:pt x="15180" y="13327"/>
                  </a:cubicBezTo>
                  <a:close/>
                  <a:moveTo>
                    <a:pt x="16620" y="13326"/>
                  </a:moveTo>
                  <a:cubicBezTo>
                    <a:pt x="16502" y="13326"/>
                    <a:pt x="16382" y="13370"/>
                    <a:pt x="16284" y="13468"/>
                  </a:cubicBezTo>
                  <a:cubicBezTo>
                    <a:pt x="15980" y="13771"/>
                    <a:pt x="16194" y="14289"/>
                    <a:pt x="16624" y="14289"/>
                  </a:cubicBezTo>
                  <a:cubicBezTo>
                    <a:pt x="16888" y="14289"/>
                    <a:pt x="17104" y="14073"/>
                    <a:pt x="17104" y="13809"/>
                  </a:cubicBezTo>
                  <a:lnTo>
                    <a:pt x="17104" y="13807"/>
                  </a:lnTo>
                  <a:cubicBezTo>
                    <a:pt x="17104" y="13518"/>
                    <a:pt x="16867" y="13326"/>
                    <a:pt x="16620" y="13326"/>
                  </a:cubicBezTo>
                  <a:close/>
                  <a:moveTo>
                    <a:pt x="18062" y="13327"/>
                  </a:moveTo>
                  <a:cubicBezTo>
                    <a:pt x="17943" y="13327"/>
                    <a:pt x="17823" y="13371"/>
                    <a:pt x="17725" y="13469"/>
                  </a:cubicBezTo>
                  <a:cubicBezTo>
                    <a:pt x="17421" y="13771"/>
                    <a:pt x="17635" y="14289"/>
                    <a:pt x="18063" y="14289"/>
                  </a:cubicBezTo>
                  <a:cubicBezTo>
                    <a:pt x="18329" y="14289"/>
                    <a:pt x="18543" y="14073"/>
                    <a:pt x="18544" y="13809"/>
                  </a:cubicBezTo>
                  <a:lnTo>
                    <a:pt x="18544" y="13807"/>
                  </a:lnTo>
                  <a:cubicBezTo>
                    <a:pt x="18544" y="13518"/>
                    <a:pt x="18308" y="13327"/>
                    <a:pt x="18062" y="13327"/>
                  </a:cubicBezTo>
                  <a:close/>
                  <a:moveTo>
                    <a:pt x="19501" y="13326"/>
                  </a:moveTo>
                  <a:cubicBezTo>
                    <a:pt x="19383" y="13326"/>
                    <a:pt x="19262" y="13370"/>
                    <a:pt x="19164" y="13468"/>
                  </a:cubicBezTo>
                  <a:cubicBezTo>
                    <a:pt x="18862" y="13771"/>
                    <a:pt x="19076" y="14289"/>
                    <a:pt x="19504" y="14289"/>
                  </a:cubicBezTo>
                  <a:cubicBezTo>
                    <a:pt x="19770" y="14289"/>
                    <a:pt x="19984" y="14073"/>
                    <a:pt x="19985" y="13809"/>
                  </a:cubicBezTo>
                  <a:lnTo>
                    <a:pt x="19985" y="13807"/>
                  </a:lnTo>
                  <a:cubicBezTo>
                    <a:pt x="19985" y="13518"/>
                    <a:pt x="19748" y="13326"/>
                    <a:pt x="19501" y="13326"/>
                  </a:cubicBezTo>
                  <a:close/>
                  <a:moveTo>
                    <a:pt x="20942" y="13327"/>
                  </a:moveTo>
                  <a:cubicBezTo>
                    <a:pt x="20824" y="13327"/>
                    <a:pt x="20703" y="13371"/>
                    <a:pt x="20605" y="13469"/>
                  </a:cubicBezTo>
                  <a:cubicBezTo>
                    <a:pt x="20303" y="13771"/>
                    <a:pt x="20517" y="14289"/>
                    <a:pt x="20945" y="14289"/>
                  </a:cubicBezTo>
                  <a:cubicBezTo>
                    <a:pt x="21211" y="14289"/>
                    <a:pt x="21425" y="14073"/>
                    <a:pt x="21425" y="13809"/>
                  </a:cubicBezTo>
                  <a:lnTo>
                    <a:pt x="21425" y="13807"/>
                  </a:lnTo>
                  <a:cubicBezTo>
                    <a:pt x="21425" y="13518"/>
                    <a:pt x="21189" y="13327"/>
                    <a:pt x="20942" y="13327"/>
                  </a:cubicBezTo>
                  <a:close/>
                  <a:moveTo>
                    <a:pt x="22382" y="13326"/>
                  </a:moveTo>
                  <a:cubicBezTo>
                    <a:pt x="22264" y="13326"/>
                    <a:pt x="22144" y="13370"/>
                    <a:pt x="22046" y="13468"/>
                  </a:cubicBezTo>
                  <a:cubicBezTo>
                    <a:pt x="21744" y="13771"/>
                    <a:pt x="21958" y="14289"/>
                    <a:pt x="22386" y="14289"/>
                  </a:cubicBezTo>
                  <a:cubicBezTo>
                    <a:pt x="22650" y="14289"/>
                    <a:pt x="22865" y="14073"/>
                    <a:pt x="22865" y="13809"/>
                  </a:cubicBezTo>
                  <a:lnTo>
                    <a:pt x="22865" y="13807"/>
                  </a:lnTo>
                  <a:cubicBezTo>
                    <a:pt x="22865" y="13518"/>
                    <a:pt x="22629" y="13326"/>
                    <a:pt x="22382" y="13326"/>
                  </a:cubicBezTo>
                  <a:close/>
                  <a:moveTo>
                    <a:pt x="9254" y="13513"/>
                  </a:moveTo>
                  <a:cubicBezTo>
                    <a:pt x="9024" y="13513"/>
                    <a:pt x="8839" y="13699"/>
                    <a:pt x="8839" y="13929"/>
                  </a:cubicBezTo>
                  <a:cubicBezTo>
                    <a:pt x="8839" y="14157"/>
                    <a:pt x="9024" y="14342"/>
                    <a:pt x="9254" y="14342"/>
                  </a:cubicBezTo>
                  <a:lnTo>
                    <a:pt x="13666" y="14342"/>
                  </a:lnTo>
                  <a:cubicBezTo>
                    <a:pt x="13895" y="14342"/>
                    <a:pt x="14080" y="14157"/>
                    <a:pt x="14080" y="13929"/>
                  </a:cubicBezTo>
                  <a:cubicBezTo>
                    <a:pt x="14080" y="13699"/>
                    <a:pt x="13895" y="13513"/>
                    <a:pt x="13666" y="13513"/>
                  </a:cubicBezTo>
                  <a:close/>
                  <a:moveTo>
                    <a:pt x="415" y="13513"/>
                  </a:moveTo>
                  <a:cubicBezTo>
                    <a:pt x="186" y="13515"/>
                    <a:pt x="0" y="13699"/>
                    <a:pt x="0" y="13929"/>
                  </a:cubicBezTo>
                  <a:cubicBezTo>
                    <a:pt x="0" y="14158"/>
                    <a:pt x="186" y="14342"/>
                    <a:pt x="415" y="14342"/>
                  </a:cubicBezTo>
                  <a:lnTo>
                    <a:pt x="2095" y="14342"/>
                  </a:lnTo>
                  <a:cubicBezTo>
                    <a:pt x="2096" y="14342"/>
                    <a:pt x="2097" y="14342"/>
                    <a:pt x="2098" y="14342"/>
                  </a:cubicBezTo>
                  <a:cubicBezTo>
                    <a:pt x="2327" y="14342"/>
                    <a:pt x="2511" y="14157"/>
                    <a:pt x="2511" y="13929"/>
                  </a:cubicBezTo>
                  <a:cubicBezTo>
                    <a:pt x="2511" y="13699"/>
                    <a:pt x="2325" y="13513"/>
                    <a:pt x="2095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786;p50">
              <a:extLst>
                <a:ext uri="{FF2B5EF4-FFF2-40B4-BE49-F238E27FC236}">
                  <a16:creationId xmlns:a16="http://schemas.microsoft.com/office/drawing/2014/main" id="{52CAC870-60AD-3349-B560-AC7755DDC004}"/>
                </a:ext>
              </a:extLst>
            </p:cNvPr>
            <p:cNvSpPr/>
            <p:nvPr/>
          </p:nvSpPr>
          <p:spPr>
            <a:xfrm>
              <a:off x="2623725" y="3014000"/>
              <a:ext cx="571700" cy="358550"/>
            </a:xfrm>
            <a:custGeom>
              <a:avLst/>
              <a:gdLst/>
              <a:ahLst/>
              <a:cxnLst/>
              <a:rect l="l" t="t" r="r" b="b"/>
              <a:pathLst>
                <a:path w="22868" h="14342" extrusionOk="0">
                  <a:moveTo>
                    <a:pt x="415" y="67"/>
                  </a:moveTo>
                  <a:cubicBezTo>
                    <a:pt x="189" y="71"/>
                    <a:pt x="10" y="255"/>
                    <a:pt x="10" y="482"/>
                  </a:cubicBezTo>
                  <a:cubicBezTo>
                    <a:pt x="10" y="707"/>
                    <a:pt x="189" y="891"/>
                    <a:pt x="415" y="896"/>
                  </a:cubicBezTo>
                  <a:lnTo>
                    <a:pt x="2095" y="896"/>
                  </a:lnTo>
                  <a:cubicBezTo>
                    <a:pt x="2322" y="891"/>
                    <a:pt x="2501" y="707"/>
                    <a:pt x="2501" y="482"/>
                  </a:cubicBezTo>
                  <a:cubicBezTo>
                    <a:pt x="2501" y="255"/>
                    <a:pt x="2322" y="71"/>
                    <a:pt x="2095" y="67"/>
                  </a:cubicBezTo>
                  <a:close/>
                  <a:moveTo>
                    <a:pt x="3972" y="67"/>
                  </a:moveTo>
                  <a:cubicBezTo>
                    <a:pt x="3745" y="71"/>
                    <a:pt x="3566" y="255"/>
                    <a:pt x="3566" y="482"/>
                  </a:cubicBezTo>
                  <a:cubicBezTo>
                    <a:pt x="3566" y="707"/>
                    <a:pt x="3745" y="891"/>
                    <a:pt x="3972" y="896"/>
                  </a:cubicBezTo>
                  <a:lnTo>
                    <a:pt x="8383" y="896"/>
                  </a:lnTo>
                  <a:cubicBezTo>
                    <a:pt x="8612" y="896"/>
                    <a:pt x="8798" y="710"/>
                    <a:pt x="8798" y="482"/>
                  </a:cubicBezTo>
                  <a:cubicBezTo>
                    <a:pt x="8798" y="252"/>
                    <a:pt x="8612" y="67"/>
                    <a:pt x="8384" y="67"/>
                  </a:cubicBezTo>
                  <a:close/>
                  <a:moveTo>
                    <a:pt x="10256" y="1"/>
                  </a:moveTo>
                  <a:cubicBezTo>
                    <a:pt x="10138" y="1"/>
                    <a:pt x="10018" y="45"/>
                    <a:pt x="9920" y="142"/>
                  </a:cubicBezTo>
                  <a:cubicBezTo>
                    <a:pt x="9618" y="444"/>
                    <a:pt x="9831" y="962"/>
                    <a:pt x="10259" y="962"/>
                  </a:cubicBezTo>
                  <a:cubicBezTo>
                    <a:pt x="10525" y="962"/>
                    <a:pt x="10741" y="746"/>
                    <a:pt x="10741" y="482"/>
                  </a:cubicBezTo>
                  <a:cubicBezTo>
                    <a:pt x="10741" y="192"/>
                    <a:pt x="10504" y="1"/>
                    <a:pt x="10256" y="1"/>
                  </a:cubicBezTo>
                  <a:close/>
                  <a:moveTo>
                    <a:pt x="11697" y="1"/>
                  </a:moveTo>
                  <a:cubicBezTo>
                    <a:pt x="11579" y="1"/>
                    <a:pt x="11459" y="45"/>
                    <a:pt x="11360" y="142"/>
                  </a:cubicBezTo>
                  <a:cubicBezTo>
                    <a:pt x="11058" y="444"/>
                    <a:pt x="11272" y="962"/>
                    <a:pt x="11700" y="962"/>
                  </a:cubicBezTo>
                  <a:cubicBezTo>
                    <a:pt x="11966" y="962"/>
                    <a:pt x="12180" y="746"/>
                    <a:pt x="12180" y="482"/>
                  </a:cubicBezTo>
                  <a:cubicBezTo>
                    <a:pt x="12180" y="192"/>
                    <a:pt x="11944" y="1"/>
                    <a:pt x="11697" y="1"/>
                  </a:cubicBezTo>
                  <a:close/>
                  <a:moveTo>
                    <a:pt x="13138" y="0"/>
                  </a:moveTo>
                  <a:cubicBezTo>
                    <a:pt x="13020" y="0"/>
                    <a:pt x="12899" y="44"/>
                    <a:pt x="12801" y="142"/>
                  </a:cubicBezTo>
                  <a:cubicBezTo>
                    <a:pt x="12499" y="444"/>
                    <a:pt x="12713" y="962"/>
                    <a:pt x="13141" y="962"/>
                  </a:cubicBezTo>
                  <a:cubicBezTo>
                    <a:pt x="13407" y="962"/>
                    <a:pt x="13621" y="746"/>
                    <a:pt x="13621" y="482"/>
                  </a:cubicBezTo>
                  <a:cubicBezTo>
                    <a:pt x="13621" y="192"/>
                    <a:pt x="13385" y="0"/>
                    <a:pt x="13138" y="0"/>
                  </a:cubicBezTo>
                  <a:close/>
                  <a:moveTo>
                    <a:pt x="14578" y="1"/>
                  </a:moveTo>
                  <a:cubicBezTo>
                    <a:pt x="14460" y="1"/>
                    <a:pt x="14340" y="45"/>
                    <a:pt x="14242" y="142"/>
                  </a:cubicBezTo>
                  <a:cubicBezTo>
                    <a:pt x="13940" y="444"/>
                    <a:pt x="14154" y="962"/>
                    <a:pt x="14582" y="962"/>
                  </a:cubicBezTo>
                  <a:cubicBezTo>
                    <a:pt x="14846" y="962"/>
                    <a:pt x="15062" y="746"/>
                    <a:pt x="15062" y="482"/>
                  </a:cubicBezTo>
                  <a:cubicBezTo>
                    <a:pt x="15062" y="192"/>
                    <a:pt x="14825" y="1"/>
                    <a:pt x="14578" y="1"/>
                  </a:cubicBezTo>
                  <a:close/>
                  <a:moveTo>
                    <a:pt x="16019" y="0"/>
                  </a:moveTo>
                  <a:cubicBezTo>
                    <a:pt x="15901" y="0"/>
                    <a:pt x="15781" y="44"/>
                    <a:pt x="15683" y="142"/>
                  </a:cubicBezTo>
                  <a:cubicBezTo>
                    <a:pt x="15379" y="444"/>
                    <a:pt x="15595" y="962"/>
                    <a:pt x="16023" y="962"/>
                  </a:cubicBezTo>
                  <a:cubicBezTo>
                    <a:pt x="16287" y="962"/>
                    <a:pt x="16503" y="746"/>
                    <a:pt x="16503" y="482"/>
                  </a:cubicBezTo>
                  <a:cubicBezTo>
                    <a:pt x="16503" y="192"/>
                    <a:pt x="16266" y="0"/>
                    <a:pt x="16019" y="0"/>
                  </a:cubicBezTo>
                  <a:close/>
                  <a:moveTo>
                    <a:pt x="17460" y="1"/>
                  </a:moveTo>
                  <a:cubicBezTo>
                    <a:pt x="17342" y="1"/>
                    <a:pt x="17222" y="45"/>
                    <a:pt x="17124" y="142"/>
                  </a:cubicBezTo>
                  <a:cubicBezTo>
                    <a:pt x="16822" y="444"/>
                    <a:pt x="17036" y="962"/>
                    <a:pt x="17464" y="962"/>
                  </a:cubicBezTo>
                  <a:cubicBezTo>
                    <a:pt x="17728" y="962"/>
                    <a:pt x="17944" y="746"/>
                    <a:pt x="17944" y="482"/>
                  </a:cubicBezTo>
                  <a:cubicBezTo>
                    <a:pt x="17944" y="192"/>
                    <a:pt x="17707" y="1"/>
                    <a:pt x="17460" y="1"/>
                  </a:cubicBezTo>
                  <a:close/>
                  <a:moveTo>
                    <a:pt x="415" y="1987"/>
                  </a:moveTo>
                  <a:cubicBezTo>
                    <a:pt x="186" y="1987"/>
                    <a:pt x="0" y="2173"/>
                    <a:pt x="0" y="2403"/>
                  </a:cubicBezTo>
                  <a:cubicBezTo>
                    <a:pt x="0" y="2631"/>
                    <a:pt x="186" y="2816"/>
                    <a:pt x="415" y="2816"/>
                  </a:cubicBezTo>
                  <a:lnTo>
                    <a:pt x="2095" y="2816"/>
                  </a:lnTo>
                  <a:cubicBezTo>
                    <a:pt x="2325" y="2816"/>
                    <a:pt x="2511" y="2631"/>
                    <a:pt x="2511" y="2403"/>
                  </a:cubicBezTo>
                  <a:cubicBezTo>
                    <a:pt x="2511" y="2173"/>
                    <a:pt x="2325" y="1987"/>
                    <a:pt x="2095" y="1987"/>
                  </a:cubicBezTo>
                  <a:close/>
                  <a:moveTo>
                    <a:pt x="3972" y="1987"/>
                  </a:moveTo>
                  <a:cubicBezTo>
                    <a:pt x="3742" y="1987"/>
                    <a:pt x="3557" y="2173"/>
                    <a:pt x="3557" y="2403"/>
                  </a:cubicBezTo>
                  <a:cubicBezTo>
                    <a:pt x="3557" y="2631"/>
                    <a:pt x="3742" y="2816"/>
                    <a:pt x="3972" y="2816"/>
                  </a:cubicBezTo>
                  <a:lnTo>
                    <a:pt x="8383" y="2816"/>
                  </a:lnTo>
                  <a:cubicBezTo>
                    <a:pt x="8384" y="2816"/>
                    <a:pt x="8385" y="2816"/>
                    <a:pt x="8386" y="2816"/>
                  </a:cubicBezTo>
                  <a:cubicBezTo>
                    <a:pt x="8614" y="2816"/>
                    <a:pt x="8798" y="2631"/>
                    <a:pt x="8798" y="2403"/>
                  </a:cubicBezTo>
                  <a:cubicBezTo>
                    <a:pt x="8798" y="2173"/>
                    <a:pt x="8612" y="1987"/>
                    <a:pt x="8384" y="1987"/>
                  </a:cubicBezTo>
                  <a:close/>
                  <a:moveTo>
                    <a:pt x="415" y="3908"/>
                  </a:moveTo>
                  <a:cubicBezTo>
                    <a:pt x="186" y="3910"/>
                    <a:pt x="0" y="4094"/>
                    <a:pt x="0" y="4323"/>
                  </a:cubicBezTo>
                  <a:cubicBezTo>
                    <a:pt x="0" y="4553"/>
                    <a:pt x="186" y="4737"/>
                    <a:pt x="415" y="4737"/>
                  </a:cubicBezTo>
                  <a:lnTo>
                    <a:pt x="2095" y="4737"/>
                  </a:lnTo>
                  <a:cubicBezTo>
                    <a:pt x="2096" y="4737"/>
                    <a:pt x="2097" y="4737"/>
                    <a:pt x="2098" y="4737"/>
                  </a:cubicBezTo>
                  <a:cubicBezTo>
                    <a:pt x="2327" y="4737"/>
                    <a:pt x="2511" y="4552"/>
                    <a:pt x="2511" y="4323"/>
                  </a:cubicBezTo>
                  <a:cubicBezTo>
                    <a:pt x="2511" y="4094"/>
                    <a:pt x="2325" y="3908"/>
                    <a:pt x="2095" y="3908"/>
                  </a:cubicBezTo>
                  <a:close/>
                  <a:moveTo>
                    <a:pt x="3972" y="3908"/>
                  </a:moveTo>
                  <a:cubicBezTo>
                    <a:pt x="3742" y="3910"/>
                    <a:pt x="3557" y="4094"/>
                    <a:pt x="3557" y="4323"/>
                  </a:cubicBezTo>
                  <a:cubicBezTo>
                    <a:pt x="3557" y="4553"/>
                    <a:pt x="3742" y="4737"/>
                    <a:pt x="3972" y="4737"/>
                  </a:cubicBezTo>
                  <a:lnTo>
                    <a:pt x="8383" y="4737"/>
                  </a:lnTo>
                  <a:cubicBezTo>
                    <a:pt x="8384" y="4737"/>
                    <a:pt x="8385" y="4737"/>
                    <a:pt x="8386" y="4737"/>
                  </a:cubicBezTo>
                  <a:cubicBezTo>
                    <a:pt x="8614" y="4737"/>
                    <a:pt x="8798" y="4552"/>
                    <a:pt x="8798" y="4323"/>
                  </a:cubicBezTo>
                  <a:cubicBezTo>
                    <a:pt x="8798" y="4094"/>
                    <a:pt x="8612" y="3908"/>
                    <a:pt x="8384" y="3908"/>
                  </a:cubicBezTo>
                  <a:close/>
                  <a:moveTo>
                    <a:pt x="10256" y="3842"/>
                  </a:moveTo>
                  <a:cubicBezTo>
                    <a:pt x="10138" y="3842"/>
                    <a:pt x="10018" y="3886"/>
                    <a:pt x="9920" y="3983"/>
                  </a:cubicBezTo>
                  <a:cubicBezTo>
                    <a:pt x="9618" y="4287"/>
                    <a:pt x="9831" y="4803"/>
                    <a:pt x="10259" y="4803"/>
                  </a:cubicBezTo>
                  <a:cubicBezTo>
                    <a:pt x="10525" y="4803"/>
                    <a:pt x="10741" y="4589"/>
                    <a:pt x="10741" y="4323"/>
                  </a:cubicBezTo>
                  <a:cubicBezTo>
                    <a:pt x="10740" y="4034"/>
                    <a:pt x="10503" y="3842"/>
                    <a:pt x="10256" y="3842"/>
                  </a:cubicBezTo>
                  <a:close/>
                  <a:moveTo>
                    <a:pt x="11696" y="3842"/>
                  </a:moveTo>
                  <a:cubicBezTo>
                    <a:pt x="11578" y="3842"/>
                    <a:pt x="11458" y="3886"/>
                    <a:pt x="11360" y="3983"/>
                  </a:cubicBezTo>
                  <a:cubicBezTo>
                    <a:pt x="11058" y="4287"/>
                    <a:pt x="11272" y="4803"/>
                    <a:pt x="11700" y="4803"/>
                  </a:cubicBezTo>
                  <a:cubicBezTo>
                    <a:pt x="11966" y="4803"/>
                    <a:pt x="12180" y="4589"/>
                    <a:pt x="12180" y="4323"/>
                  </a:cubicBezTo>
                  <a:cubicBezTo>
                    <a:pt x="12180" y="4034"/>
                    <a:pt x="11943" y="3842"/>
                    <a:pt x="11696" y="3842"/>
                  </a:cubicBezTo>
                  <a:close/>
                  <a:moveTo>
                    <a:pt x="13137" y="3842"/>
                  </a:moveTo>
                  <a:cubicBezTo>
                    <a:pt x="13019" y="3842"/>
                    <a:pt x="12899" y="3886"/>
                    <a:pt x="12801" y="3983"/>
                  </a:cubicBezTo>
                  <a:cubicBezTo>
                    <a:pt x="12499" y="4286"/>
                    <a:pt x="12713" y="4803"/>
                    <a:pt x="13141" y="4803"/>
                  </a:cubicBezTo>
                  <a:cubicBezTo>
                    <a:pt x="13407" y="4803"/>
                    <a:pt x="13621" y="4589"/>
                    <a:pt x="13621" y="4323"/>
                  </a:cubicBezTo>
                  <a:cubicBezTo>
                    <a:pt x="13621" y="4034"/>
                    <a:pt x="13384" y="3842"/>
                    <a:pt x="13137" y="3842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2" y="3983"/>
                  </a:cubicBezTo>
                  <a:cubicBezTo>
                    <a:pt x="13940" y="4287"/>
                    <a:pt x="14154" y="4803"/>
                    <a:pt x="14582" y="4803"/>
                  </a:cubicBezTo>
                  <a:cubicBezTo>
                    <a:pt x="14848" y="4803"/>
                    <a:pt x="15062" y="4589"/>
                    <a:pt x="15062" y="4323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3"/>
                  </a:cubicBezTo>
                  <a:cubicBezTo>
                    <a:pt x="15379" y="4286"/>
                    <a:pt x="15595" y="4803"/>
                    <a:pt x="16023" y="4803"/>
                  </a:cubicBezTo>
                  <a:cubicBezTo>
                    <a:pt x="16287" y="4803"/>
                    <a:pt x="16503" y="4589"/>
                    <a:pt x="16503" y="4323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3"/>
                  </a:cubicBezTo>
                  <a:cubicBezTo>
                    <a:pt x="16822" y="4287"/>
                    <a:pt x="17036" y="4803"/>
                    <a:pt x="17464" y="4803"/>
                  </a:cubicBezTo>
                  <a:cubicBezTo>
                    <a:pt x="17728" y="4803"/>
                    <a:pt x="17944" y="4589"/>
                    <a:pt x="17944" y="4323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415" y="5830"/>
                  </a:moveTo>
                  <a:cubicBezTo>
                    <a:pt x="186" y="5830"/>
                    <a:pt x="0" y="6016"/>
                    <a:pt x="0" y="6244"/>
                  </a:cubicBezTo>
                  <a:cubicBezTo>
                    <a:pt x="0" y="6474"/>
                    <a:pt x="186" y="6659"/>
                    <a:pt x="415" y="6659"/>
                  </a:cubicBezTo>
                  <a:lnTo>
                    <a:pt x="2095" y="6659"/>
                  </a:lnTo>
                  <a:cubicBezTo>
                    <a:pt x="2325" y="6659"/>
                    <a:pt x="2511" y="6474"/>
                    <a:pt x="2511" y="6244"/>
                  </a:cubicBezTo>
                  <a:cubicBezTo>
                    <a:pt x="2511" y="6016"/>
                    <a:pt x="2325" y="5830"/>
                    <a:pt x="2095" y="5830"/>
                  </a:cubicBezTo>
                  <a:close/>
                  <a:moveTo>
                    <a:pt x="3972" y="5830"/>
                  </a:moveTo>
                  <a:cubicBezTo>
                    <a:pt x="3742" y="5830"/>
                    <a:pt x="3557" y="6016"/>
                    <a:pt x="3557" y="6244"/>
                  </a:cubicBezTo>
                  <a:cubicBezTo>
                    <a:pt x="3557" y="6474"/>
                    <a:pt x="3742" y="6659"/>
                    <a:pt x="3972" y="6659"/>
                  </a:cubicBezTo>
                  <a:lnTo>
                    <a:pt x="8383" y="6659"/>
                  </a:lnTo>
                  <a:cubicBezTo>
                    <a:pt x="8612" y="6659"/>
                    <a:pt x="8798" y="6474"/>
                    <a:pt x="8798" y="6244"/>
                  </a:cubicBezTo>
                  <a:cubicBezTo>
                    <a:pt x="8798" y="6016"/>
                    <a:pt x="8612" y="5830"/>
                    <a:pt x="8384" y="5830"/>
                  </a:cubicBezTo>
                  <a:close/>
                  <a:moveTo>
                    <a:pt x="415" y="7751"/>
                  </a:moveTo>
                  <a:cubicBezTo>
                    <a:pt x="186" y="7751"/>
                    <a:pt x="0" y="7936"/>
                    <a:pt x="0" y="8165"/>
                  </a:cubicBezTo>
                  <a:cubicBezTo>
                    <a:pt x="0" y="8394"/>
                    <a:pt x="186" y="8580"/>
                    <a:pt x="415" y="8580"/>
                  </a:cubicBezTo>
                  <a:lnTo>
                    <a:pt x="2095" y="8580"/>
                  </a:lnTo>
                  <a:cubicBezTo>
                    <a:pt x="2325" y="8580"/>
                    <a:pt x="2511" y="8394"/>
                    <a:pt x="2511" y="8165"/>
                  </a:cubicBezTo>
                  <a:cubicBezTo>
                    <a:pt x="2511" y="7936"/>
                    <a:pt x="2325" y="7751"/>
                    <a:pt x="2095" y="7751"/>
                  </a:cubicBezTo>
                  <a:close/>
                  <a:moveTo>
                    <a:pt x="3972" y="7751"/>
                  </a:moveTo>
                  <a:cubicBezTo>
                    <a:pt x="3742" y="7751"/>
                    <a:pt x="3557" y="7936"/>
                    <a:pt x="3557" y="8165"/>
                  </a:cubicBezTo>
                  <a:cubicBezTo>
                    <a:pt x="3557" y="8394"/>
                    <a:pt x="3742" y="8580"/>
                    <a:pt x="3972" y="8580"/>
                  </a:cubicBezTo>
                  <a:lnTo>
                    <a:pt x="8383" y="8580"/>
                  </a:lnTo>
                  <a:cubicBezTo>
                    <a:pt x="8612" y="8580"/>
                    <a:pt x="8798" y="8394"/>
                    <a:pt x="8798" y="8165"/>
                  </a:cubicBezTo>
                  <a:cubicBezTo>
                    <a:pt x="8798" y="7936"/>
                    <a:pt x="8612" y="7751"/>
                    <a:pt x="8384" y="7751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3" y="9506"/>
                  </a:cubicBezTo>
                  <a:cubicBezTo>
                    <a:pt x="14541" y="9810"/>
                    <a:pt x="14755" y="10326"/>
                    <a:pt x="15183" y="10326"/>
                  </a:cubicBezTo>
                  <a:cubicBezTo>
                    <a:pt x="15447" y="10326"/>
                    <a:pt x="15663" y="10110"/>
                    <a:pt x="15663" y="9846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6"/>
                  </a:cubicBezTo>
                  <a:cubicBezTo>
                    <a:pt x="15980" y="9808"/>
                    <a:pt x="16194" y="10326"/>
                    <a:pt x="16624" y="10326"/>
                  </a:cubicBezTo>
                  <a:cubicBezTo>
                    <a:pt x="16888" y="10326"/>
                    <a:pt x="17104" y="10110"/>
                    <a:pt x="17104" y="9846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0" y="9365"/>
                  </a:moveTo>
                  <a:cubicBezTo>
                    <a:pt x="17942" y="9365"/>
                    <a:pt x="17821" y="9409"/>
                    <a:pt x="17723" y="9506"/>
                  </a:cubicBezTo>
                  <a:cubicBezTo>
                    <a:pt x="17421" y="9810"/>
                    <a:pt x="17635" y="10326"/>
                    <a:pt x="18063" y="10326"/>
                  </a:cubicBezTo>
                  <a:cubicBezTo>
                    <a:pt x="18329" y="10326"/>
                    <a:pt x="18544" y="10110"/>
                    <a:pt x="18544" y="9846"/>
                  </a:cubicBezTo>
                  <a:cubicBezTo>
                    <a:pt x="18544" y="9557"/>
                    <a:pt x="18307" y="9365"/>
                    <a:pt x="18060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2" y="9409"/>
                    <a:pt x="19164" y="9506"/>
                  </a:cubicBezTo>
                  <a:cubicBezTo>
                    <a:pt x="18862" y="9808"/>
                    <a:pt x="19076" y="10326"/>
                    <a:pt x="19504" y="10326"/>
                  </a:cubicBezTo>
                  <a:cubicBezTo>
                    <a:pt x="19770" y="10326"/>
                    <a:pt x="19985" y="10110"/>
                    <a:pt x="19985" y="9846"/>
                  </a:cubicBezTo>
                  <a:cubicBezTo>
                    <a:pt x="19985" y="9557"/>
                    <a:pt x="19748" y="9365"/>
                    <a:pt x="19501" y="9365"/>
                  </a:cubicBezTo>
                  <a:close/>
                  <a:moveTo>
                    <a:pt x="20941" y="9365"/>
                  </a:moveTo>
                  <a:cubicBezTo>
                    <a:pt x="20823" y="9365"/>
                    <a:pt x="20703" y="9409"/>
                    <a:pt x="20605" y="9506"/>
                  </a:cubicBezTo>
                  <a:cubicBezTo>
                    <a:pt x="20303" y="9810"/>
                    <a:pt x="20517" y="10326"/>
                    <a:pt x="20945" y="10326"/>
                  </a:cubicBezTo>
                  <a:cubicBezTo>
                    <a:pt x="21211" y="10326"/>
                    <a:pt x="21426" y="10110"/>
                    <a:pt x="21425" y="9846"/>
                  </a:cubicBezTo>
                  <a:cubicBezTo>
                    <a:pt x="21425" y="9557"/>
                    <a:pt x="21188" y="9365"/>
                    <a:pt x="20941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6"/>
                  </a:cubicBezTo>
                  <a:cubicBezTo>
                    <a:pt x="21744" y="9808"/>
                    <a:pt x="21958" y="10326"/>
                    <a:pt x="22386" y="10326"/>
                  </a:cubicBezTo>
                  <a:cubicBezTo>
                    <a:pt x="22652" y="10326"/>
                    <a:pt x="22867" y="10110"/>
                    <a:pt x="22865" y="9846"/>
                  </a:cubicBezTo>
                  <a:cubicBezTo>
                    <a:pt x="22865" y="9557"/>
                    <a:pt x="22628" y="9365"/>
                    <a:pt x="22382" y="9365"/>
                  </a:cubicBezTo>
                  <a:close/>
                  <a:moveTo>
                    <a:pt x="415" y="9672"/>
                  </a:moveTo>
                  <a:cubicBezTo>
                    <a:pt x="189" y="9676"/>
                    <a:pt x="10" y="9860"/>
                    <a:pt x="10" y="10087"/>
                  </a:cubicBezTo>
                  <a:cubicBezTo>
                    <a:pt x="10" y="10312"/>
                    <a:pt x="189" y="10496"/>
                    <a:pt x="415" y="10501"/>
                  </a:cubicBezTo>
                  <a:lnTo>
                    <a:pt x="2095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7"/>
                    <a:pt x="2325" y="9672"/>
                    <a:pt x="2095" y="9672"/>
                  </a:cubicBezTo>
                  <a:close/>
                  <a:moveTo>
                    <a:pt x="9254" y="9672"/>
                  </a:moveTo>
                  <a:cubicBezTo>
                    <a:pt x="9029" y="9676"/>
                    <a:pt x="8848" y="9860"/>
                    <a:pt x="8848" y="10087"/>
                  </a:cubicBezTo>
                  <a:cubicBezTo>
                    <a:pt x="8848" y="10312"/>
                    <a:pt x="9029" y="10496"/>
                    <a:pt x="9254" y="10501"/>
                  </a:cubicBezTo>
                  <a:lnTo>
                    <a:pt x="13666" y="10501"/>
                  </a:lnTo>
                  <a:cubicBezTo>
                    <a:pt x="13895" y="10501"/>
                    <a:pt x="14082" y="10315"/>
                    <a:pt x="14080" y="10087"/>
                  </a:cubicBezTo>
                  <a:cubicBezTo>
                    <a:pt x="14080" y="9857"/>
                    <a:pt x="13895" y="9672"/>
                    <a:pt x="13666" y="9672"/>
                  </a:cubicBezTo>
                  <a:close/>
                  <a:moveTo>
                    <a:pt x="415" y="11592"/>
                  </a:moveTo>
                  <a:cubicBezTo>
                    <a:pt x="186" y="11592"/>
                    <a:pt x="0" y="11778"/>
                    <a:pt x="0" y="12007"/>
                  </a:cubicBezTo>
                  <a:cubicBezTo>
                    <a:pt x="0" y="12236"/>
                    <a:pt x="186" y="12421"/>
                    <a:pt x="415" y="12421"/>
                  </a:cubicBezTo>
                  <a:lnTo>
                    <a:pt x="2095" y="12421"/>
                  </a:lnTo>
                  <a:cubicBezTo>
                    <a:pt x="2325" y="12421"/>
                    <a:pt x="2511" y="12236"/>
                    <a:pt x="2511" y="12007"/>
                  </a:cubicBezTo>
                  <a:cubicBezTo>
                    <a:pt x="2511" y="11778"/>
                    <a:pt x="2325" y="11592"/>
                    <a:pt x="2095" y="11592"/>
                  </a:cubicBezTo>
                  <a:close/>
                  <a:moveTo>
                    <a:pt x="9254" y="11592"/>
                  </a:moveTo>
                  <a:cubicBezTo>
                    <a:pt x="9024" y="11592"/>
                    <a:pt x="8839" y="11778"/>
                    <a:pt x="8839" y="12007"/>
                  </a:cubicBezTo>
                  <a:cubicBezTo>
                    <a:pt x="8839" y="12236"/>
                    <a:pt x="9024" y="12421"/>
                    <a:pt x="9254" y="12421"/>
                  </a:cubicBezTo>
                  <a:lnTo>
                    <a:pt x="13666" y="12421"/>
                  </a:lnTo>
                  <a:cubicBezTo>
                    <a:pt x="13895" y="12421"/>
                    <a:pt x="14082" y="12236"/>
                    <a:pt x="14080" y="12007"/>
                  </a:cubicBezTo>
                  <a:cubicBezTo>
                    <a:pt x="14080" y="11778"/>
                    <a:pt x="13895" y="11592"/>
                    <a:pt x="13666" y="11592"/>
                  </a:cubicBezTo>
                  <a:close/>
                  <a:moveTo>
                    <a:pt x="15179" y="13327"/>
                  </a:moveTo>
                  <a:cubicBezTo>
                    <a:pt x="15061" y="13327"/>
                    <a:pt x="14941" y="13371"/>
                    <a:pt x="14843" y="13469"/>
                  </a:cubicBezTo>
                  <a:cubicBezTo>
                    <a:pt x="14541" y="13771"/>
                    <a:pt x="14755" y="14288"/>
                    <a:pt x="15183" y="14288"/>
                  </a:cubicBezTo>
                  <a:cubicBezTo>
                    <a:pt x="15447" y="14288"/>
                    <a:pt x="15663" y="14073"/>
                    <a:pt x="15663" y="13809"/>
                  </a:cubicBezTo>
                  <a:cubicBezTo>
                    <a:pt x="15663" y="13519"/>
                    <a:pt x="15426" y="13327"/>
                    <a:pt x="15179" y="13327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1"/>
                    <a:pt x="16284" y="13469"/>
                  </a:cubicBezTo>
                  <a:cubicBezTo>
                    <a:pt x="15980" y="13771"/>
                    <a:pt x="16194" y="14288"/>
                    <a:pt x="16624" y="14288"/>
                  </a:cubicBezTo>
                  <a:cubicBezTo>
                    <a:pt x="16888" y="14288"/>
                    <a:pt x="17104" y="14073"/>
                    <a:pt x="17104" y="13809"/>
                  </a:cubicBezTo>
                  <a:cubicBezTo>
                    <a:pt x="17104" y="13519"/>
                    <a:pt x="16867" y="13327"/>
                    <a:pt x="16620" y="13327"/>
                  </a:cubicBezTo>
                  <a:close/>
                  <a:moveTo>
                    <a:pt x="20941" y="13327"/>
                  </a:moveTo>
                  <a:cubicBezTo>
                    <a:pt x="20824" y="13327"/>
                    <a:pt x="20703" y="13371"/>
                    <a:pt x="20605" y="13469"/>
                  </a:cubicBezTo>
                  <a:cubicBezTo>
                    <a:pt x="20303" y="13771"/>
                    <a:pt x="20517" y="14288"/>
                    <a:pt x="20945" y="14288"/>
                  </a:cubicBezTo>
                  <a:cubicBezTo>
                    <a:pt x="21211" y="14288"/>
                    <a:pt x="21425" y="14073"/>
                    <a:pt x="21425" y="13809"/>
                  </a:cubicBezTo>
                  <a:cubicBezTo>
                    <a:pt x="21425" y="13519"/>
                    <a:pt x="21188" y="13327"/>
                    <a:pt x="20941" y="13327"/>
                  </a:cubicBezTo>
                  <a:close/>
                  <a:moveTo>
                    <a:pt x="22382" y="13327"/>
                  </a:moveTo>
                  <a:cubicBezTo>
                    <a:pt x="22264" y="13327"/>
                    <a:pt x="22144" y="13371"/>
                    <a:pt x="22046" y="13469"/>
                  </a:cubicBezTo>
                  <a:cubicBezTo>
                    <a:pt x="21744" y="13771"/>
                    <a:pt x="21958" y="14288"/>
                    <a:pt x="22386" y="14288"/>
                  </a:cubicBezTo>
                  <a:cubicBezTo>
                    <a:pt x="22652" y="14288"/>
                    <a:pt x="22865" y="14073"/>
                    <a:pt x="22865" y="13809"/>
                  </a:cubicBezTo>
                  <a:cubicBezTo>
                    <a:pt x="22865" y="13519"/>
                    <a:pt x="22629" y="13327"/>
                    <a:pt x="22382" y="13327"/>
                  </a:cubicBezTo>
                  <a:close/>
                  <a:moveTo>
                    <a:pt x="18060" y="13328"/>
                  </a:moveTo>
                  <a:cubicBezTo>
                    <a:pt x="17942" y="13328"/>
                    <a:pt x="17821" y="13372"/>
                    <a:pt x="17723" y="13470"/>
                  </a:cubicBezTo>
                  <a:cubicBezTo>
                    <a:pt x="17421" y="13772"/>
                    <a:pt x="17635" y="14288"/>
                    <a:pt x="18063" y="14290"/>
                  </a:cubicBezTo>
                  <a:cubicBezTo>
                    <a:pt x="18329" y="14290"/>
                    <a:pt x="18544" y="14073"/>
                    <a:pt x="18544" y="13809"/>
                  </a:cubicBezTo>
                  <a:cubicBezTo>
                    <a:pt x="18543" y="13519"/>
                    <a:pt x="18307" y="13328"/>
                    <a:pt x="18060" y="13328"/>
                  </a:cubicBezTo>
                  <a:close/>
                  <a:moveTo>
                    <a:pt x="19500" y="13327"/>
                  </a:moveTo>
                  <a:cubicBezTo>
                    <a:pt x="19382" y="13327"/>
                    <a:pt x="19262" y="13371"/>
                    <a:pt x="19164" y="13469"/>
                  </a:cubicBezTo>
                  <a:cubicBezTo>
                    <a:pt x="18862" y="13772"/>
                    <a:pt x="19076" y="14290"/>
                    <a:pt x="19506" y="14290"/>
                  </a:cubicBezTo>
                  <a:cubicBezTo>
                    <a:pt x="19770" y="14288"/>
                    <a:pt x="19985" y="14073"/>
                    <a:pt x="19985" y="13809"/>
                  </a:cubicBezTo>
                  <a:cubicBezTo>
                    <a:pt x="19984" y="13519"/>
                    <a:pt x="19747" y="13327"/>
                    <a:pt x="19500" y="13327"/>
                  </a:cubicBezTo>
                  <a:close/>
                  <a:moveTo>
                    <a:pt x="415" y="13513"/>
                  </a:moveTo>
                  <a:cubicBezTo>
                    <a:pt x="186" y="13513"/>
                    <a:pt x="0" y="13698"/>
                    <a:pt x="0" y="13928"/>
                  </a:cubicBezTo>
                  <a:cubicBezTo>
                    <a:pt x="0" y="14156"/>
                    <a:pt x="186" y="14342"/>
                    <a:pt x="415" y="14342"/>
                  </a:cubicBezTo>
                  <a:lnTo>
                    <a:pt x="2095" y="14342"/>
                  </a:lnTo>
                  <a:cubicBezTo>
                    <a:pt x="2096" y="14342"/>
                    <a:pt x="2097" y="14342"/>
                    <a:pt x="2098" y="14342"/>
                  </a:cubicBezTo>
                  <a:cubicBezTo>
                    <a:pt x="2327" y="14342"/>
                    <a:pt x="2511" y="14155"/>
                    <a:pt x="2511" y="13928"/>
                  </a:cubicBezTo>
                  <a:cubicBezTo>
                    <a:pt x="2511" y="13698"/>
                    <a:pt x="2325" y="13513"/>
                    <a:pt x="2095" y="13513"/>
                  </a:cubicBezTo>
                  <a:close/>
                  <a:moveTo>
                    <a:pt x="9254" y="13513"/>
                  </a:moveTo>
                  <a:cubicBezTo>
                    <a:pt x="9024" y="13513"/>
                    <a:pt x="8839" y="13698"/>
                    <a:pt x="8839" y="13928"/>
                  </a:cubicBezTo>
                  <a:cubicBezTo>
                    <a:pt x="8839" y="14156"/>
                    <a:pt x="9024" y="14342"/>
                    <a:pt x="9254" y="14342"/>
                  </a:cubicBezTo>
                  <a:lnTo>
                    <a:pt x="13666" y="14342"/>
                  </a:lnTo>
                  <a:cubicBezTo>
                    <a:pt x="13667" y="14342"/>
                    <a:pt x="13668" y="14342"/>
                    <a:pt x="13669" y="14342"/>
                  </a:cubicBezTo>
                  <a:cubicBezTo>
                    <a:pt x="13896" y="14342"/>
                    <a:pt x="14082" y="14155"/>
                    <a:pt x="14080" y="13928"/>
                  </a:cubicBezTo>
                  <a:cubicBezTo>
                    <a:pt x="14080" y="13698"/>
                    <a:pt x="13895" y="13513"/>
                    <a:pt x="13666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787;p50">
              <a:extLst>
                <a:ext uri="{FF2B5EF4-FFF2-40B4-BE49-F238E27FC236}">
                  <a16:creationId xmlns:a16="http://schemas.microsoft.com/office/drawing/2014/main" id="{2E6EB241-51EB-654D-9B6C-1F2DCF65522A}"/>
                </a:ext>
              </a:extLst>
            </p:cNvPr>
            <p:cNvSpPr/>
            <p:nvPr/>
          </p:nvSpPr>
          <p:spPr>
            <a:xfrm>
              <a:off x="2623725" y="340755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5" y="67"/>
                  </a:moveTo>
                  <a:cubicBezTo>
                    <a:pt x="189" y="72"/>
                    <a:pt x="10" y="256"/>
                    <a:pt x="10" y="483"/>
                  </a:cubicBezTo>
                  <a:cubicBezTo>
                    <a:pt x="10" y="708"/>
                    <a:pt x="189" y="892"/>
                    <a:pt x="415" y="896"/>
                  </a:cubicBezTo>
                  <a:lnTo>
                    <a:pt x="2095" y="896"/>
                  </a:lnTo>
                  <a:cubicBezTo>
                    <a:pt x="2322" y="892"/>
                    <a:pt x="2501" y="708"/>
                    <a:pt x="2501" y="483"/>
                  </a:cubicBezTo>
                  <a:cubicBezTo>
                    <a:pt x="2501" y="256"/>
                    <a:pt x="2322" y="72"/>
                    <a:pt x="2095" y="67"/>
                  </a:cubicBezTo>
                  <a:close/>
                  <a:moveTo>
                    <a:pt x="3972" y="67"/>
                  </a:moveTo>
                  <a:cubicBezTo>
                    <a:pt x="3745" y="72"/>
                    <a:pt x="3566" y="256"/>
                    <a:pt x="3566" y="483"/>
                  </a:cubicBezTo>
                  <a:cubicBezTo>
                    <a:pt x="3566" y="708"/>
                    <a:pt x="3745" y="892"/>
                    <a:pt x="3972" y="896"/>
                  </a:cubicBezTo>
                  <a:lnTo>
                    <a:pt x="8383" y="896"/>
                  </a:lnTo>
                  <a:cubicBezTo>
                    <a:pt x="8612" y="896"/>
                    <a:pt x="8798" y="711"/>
                    <a:pt x="8798" y="481"/>
                  </a:cubicBezTo>
                  <a:cubicBezTo>
                    <a:pt x="8798" y="253"/>
                    <a:pt x="8612" y="67"/>
                    <a:pt x="8384" y="67"/>
                  </a:cubicBezTo>
                  <a:close/>
                  <a:moveTo>
                    <a:pt x="10256" y="2"/>
                  </a:moveTo>
                  <a:cubicBezTo>
                    <a:pt x="10138" y="2"/>
                    <a:pt x="10018" y="45"/>
                    <a:pt x="9920" y="143"/>
                  </a:cubicBezTo>
                  <a:cubicBezTo>
                    <a:pt x="9618" y="445"/>
                    <a:pt x="9831" y="962"/>
                    <a:pt x="10259" y="962"/>
                  </a:cubicBezTo>
                  <a:cubicBezTo>
                    <a:pt x="10525" y="962"/>
                    <a:pt x="10741" y="747"/>
                    <a:pt x="10741" y="483"/>
                  </a:cubicBezTo>
                  <a:cubicBezTo>
                    <a:pt x="10740" y="193"/>
                    <a:pt x="10503" y="2"/>
                    <a:pt x="10256" y="2"/>
                  </a:cubicBezTo>
                  <a:close/>
                  <a:moveTo>
                    <a:pt x="11696" y="2"/>
                  </a:moveTo>
                  <a:cubicBezTo>
                    <a:pt x="11578" y="2"/>
                    <a:pt x="11458" y="45"/>
                    <a:pt x="11360" y="143"/>
                  </a:cubicBezTo>
                  <a:cubicBezTo>
                    <a:pt x="11058" y="445"/>
                    <a:pt x="11272" y="962"/>
                    <a:pt x="11700" y="962"/>
                  </a:cubicBezTo>
                  <a:cubicBezTo>
                    <a:pt x="11966" y="962"/>
                    <a:pt x="12180" y="747"/>
                    <a:pt x="12180" y="483"/>
                  </a:cubicBezTo>
                  <a:cubicBezTo>
                    <a:pt x="12180" y="193"/>
                    <a:pt x="11943" y="2"/>
                    <a:pt x="11696" y="2"/>
                  </a:cubicBezTo>
                  <a:close/>
                  <a:moveTo>
                    <a:pt x="13138" y="1"/>
                  </a:moveTo>
                  <a:cubicBezTo>
                    <a:pt x="13020" y="1"/>
                    <a:pt x="12899" y="45"/>
                    <a:pt x="12801" y="143"/>
                  </a:cubicBezTo>
                  <a:cubicBezTo>
                    <a:pt x="12499" y="445"/>
                    <a:pt x="12713" y="962"/>
                    <a:pt x="13141" y="962"/>
                  </a:cubicBezTo>
                  <a:cubicBezTo>
                    <a:pt x="13407" y="962"/>
                    <a:pt x="13621" y="747"/>
                    <a:pt x="13621" y="483"/>
                  </a:cubicBezTo>
                  <a:cubicBezTo>
                    <a:pt x="13621" y="192"/>
                    <a:pt x="13384" y="1"/>
                    <a:pt x="13138" y="1"/>
                  </a:cubicBezTo>
                  <a:close/>
                  <a:moveTo>
                    <a:pt x="14578" y="2"/>
                  </a:moveTo>
                  <a:cubicBezTo>
                    <a:pt x="14460" y="2"/>
                    <a:pt x="14340" y="45"/>
                    <a:pt x="14242" y="143"/>
                  </a:cubicBezTo>
                  <a:cubicBezTo>
                    <a:pt x="13940" y="445"/>
                    <a:pt x="14154" y="962"/>
                    <a:pt x="14582" y="962"/>
                  </a:cubicBezTo>
                  <a:cubicBezTo>
                    <a:pt x="14848" y="962"/>
                    <a:pt x="15062" y="747"/>
                    <a:pt x="15062" y="483"/>
                  </a:cubicBezTo>
                  <a:cubicBezTo>
                    <a:pt x="15062" y="193"/>
                    <a:pt x="14825" y="2"/>
                    <a:pt x="14578" y="2"/>
                  </a:cubicBezTo>
                  <a:close/>
                  <a:moveTo>
                    <a:pt x="16020" y="1"/>
                  </a:moveTo>
                  <a:cubicBezTo>
                    <a:pt x="15901" y="1"/>
                    <a:pt x="15781" y="45"/>
                    <a:pt x="15683" y="143"/>
                  </a:cubicBezTo>
                  <a:cubicBezTo>
                    <a:pt x="15379" y="445"/>
                    <a:pt x="15595" y="962"/>
                    <a:pt x="16023" y="962"/>
                  </a:cubicBezTo>
                  <a:cubicBezTo>
                    <a:pt x="16287" y="962"/>
                    <a:pt x="16503" y="747"/>
                    <a:pt x="16503" y="483"/>
                  </a:cubicBezTo>
                  <a:cubicBezTo>
                    <a:pt x="16503" y="192"/>
                    <a:pt x="16266" y="1"/>
                    <a:pt x="16020" y="1"/>
                  </a:cubicBezTo>
                  <a:close/>
                  <a:moveTo>
                    <a:pt x="17460" y="2"/>
                  </a:moveTo>
                  <a:cubicBezTo>
                    <a:pt x="17342" y="2"/>
                    <a:pt x="17222" y="45"/>
                    <a:pt x="17124" y="143"/>
                  </a:cubicBezTo>
                  <a:cubicBezTo>
                    <a:pt x="16822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3"/>
                  </a:cubicBezTo>
                  <a:cubicBezTo>
                    <a:pt x="17944" y="193"/>
                    <a:pt x="17707" y="2"/>
                    <a:pt x="17460" y="2"/>
                  </a:cubicBezTo>
                  <a:close/>
                  <a:moveTo>
                    <a:pt x="415" y="1988"/>
                  </a:moveTo>
                  <a:cubicBezTo>
                    <a:pt x="189" y="1993"/>
                    <a:pt x="10" y="2177"/>
                    <a:pt x="10" y="2403"/>
                  </a:cubicBezTo>
                  <a:cubicBezTo>
                    <a:pt x="10" y="2628"/>
                    <a:pt x="189" y="2812"/>
                    <a:pt x="415" y="2817"/>
                  </a:cubicBezTo>
                  <a:lnTo>
                    <a:pt x="2095" y="2817"/>
                  </a:lnTo>
                  <a:cubicBezTo>
                    <a:pt x="2325" y="2817"/>
                    <a:pt x="2511" y="2631"/>
                    <a:pt x="2511" y="2403"/>
                  </a:cubicBezTo>
                  <a:cubicBezTo>
                    <a:pt x="2511" y="2174"/>
                    <a:pt x="2325" y="1988"/>
                    <a:pt x="2095" y="1988"/>
                  </a:cubicBezTo>
                  <a:close/>
                  <a:moveTo>
                    <a:pt x="3972" y="1988"/>
                  </a:moveTo>
                  <a:cubicBezTo>
                    <a:pt x="3745" y="1993"/>
                    <a:pt x="3566" y="2177"/>
                    <a:pt x="3566" y="2403"/>
                  </a:cubicBezTo>
                  <a:cubicBezTo>
                    <a:pt x="3566" y="2628"/>
                    <a:pt x="3745" y="2812"/>
                    <a:pt x="3972" y="2817"/>
                  </a:cubicBezTo>
                  <a:lnTo>
                    <a:pt x="8383" y="2817"/>
                  </a:lnTo>
                  <a:cubicBezTo>
                    <a:pt x="8612" y="2817"/>
                    <a:pt x="8798" y="2631"/>
                    <a:pt x="8798" y="2403"/>
                  </a:cubicBezTo>
                  <a:cubicBezTo>
                    <a:pt x="8798" y="2174"/>
                    <a:pt x="8612" y="1988"/>
                    <a:pt x="8384" y="1988"/>
                  </a:cubicBezTo>
                  <a:close/>
                  <a:moveTo>
                    <a:pt x="415" y="3909"/>
                  </a:moveTo>
                  <a:cubicBezTo>
                    <a:pt x="186" y="3909"/>
                    <a:pt x="0" y="4094"/>
                    <a:pt x="0" y="4324"/>
                  </a:cubicBezTo>
                  <a:cubicBezTo>
                    <a:pt x="0" y="4552"/>
                    <a:pt x="186" y="4738"/>
                    <a:pt x="415" y="4738"/>
                  </a:cubicBezTo>
                  <a:lnTo>
                    <a:pt x="2095" y="4738"/>
                  </a:lnTo>
                  <a:cubicBezTo>
                    <a:pt x="2325" y="4738"/>
                    <a:pt x="2511" y="4552"/>
                    <a:pt x="2511" y="4324"/>
                  </a:cubicBezTo>
                  <a:cubicBezTo>
                    <a:pt x="2511" y="4094"/>
                    <a:pt x="2325" y="3909"/>
                    <a:pt x="2095" y="3909"/>
                  </a:cubicBezTo>
                  <a:close/>
                  <a:moveTo>
                    <a:pt x="3972" y="3909"/>
                  </a:moveTo>
                  <a:cubicBezTo>
                    <a:pt x="3742" y="3909"/>
                    <a:pt x="3557" y="4094"/>
                    <a:pt x="3557" y="4324"/>
                  </a:cubicBezTo>
                  <a:cubicBezTo>
                    <a:pt x="3557" y="4552"/>
                    <a:pt x="3742" y="4738"/>
                    <a:pt x="3972" y="4738"/>
                  </a:cubicBezTo>
                  <a:lnTo>
                    <a:pt x="8383" y="4738"/>
                  </a:lnTo>
                  <a:cubicBezTo>
                    <a:pt x="8384" y="4738"/>
                    <a:pt x="8385" y="4738"/>
                    <a:pt x="8386" y="4738"/>
                  </a:cubicBezTo>
                  <a:cubicBezTo>
                    <a:pt x="8614" y="4738"/>
                    <a:pt x="8798" y="4553"/>
                    <a:pt x="8798" y="4324"/>
                  </a:cubicBezTo>
                  <a:cubicBezTo>
                    <a:pt x="8798" y="4094"/>
                    <a:pt x="8612" y="3909"/>
                    <a:pt x="8384" y="3909"/>
                  </a:cubicBezTo>
                  <a:close/>
                  <a:moveTo>
                    <a:pt x="10256" y="3843"/>
                  </a:moveTo>
                  <a:cubicBezTo>
                    <a:pt x="10138" y="3843"/>
                    <a:pt x="10018" y="3887"/>
                    <a:pt x="9920" y="3984"/>
                  </a:cubicBezTo>
                  <a:cubicBezTo>
                    <a:pt x="9618" y="4286"/>
                    <a:pt x="9831" y="4804"/>
                    <a:pt x="10259" y="4804"/>
                  </a:cubicBezTo>
                  <a:cubicBezTo>
                    <a:pt x="10525" y="4804"/>
                    <a:pt x="10741" y="4588"/>
                    <a:pt x="10741" y="4324"/>
                  </a:cubicBezTo>
                  <a:cubicBezTo>
                    <a:pt x="10741" y="4034"/>
                    <a:pt x="10504" y="3843"/>
                    <a:pt x="10256" y="3843"/>
                  </a:cubicBezTo>
                  <a:close/>
                  <a:moveTo>
                    <a:pt x="11697" y="3843"/>
                  </a:moveTo>
                  <a:cubicBezTo>
                    <a:pt x="11579" y="3843"/>
                    <a:pt x="11459" y="3887"/>
                    <a:pt x="11360" y="3984"/>
                  </a:cubicBezTo>
                  <a:cubicBezTo>
                    <a:pt x="11058" y="4286"/>
                    <a:pt x="11272" y="4804"/>
                    <a:pt x="11700" y="4804"/>
                  </a:cubicBezTo>
                  <a:cubicBezTo>
                    <a:pt x="11966" y="4804"/>
                    <a:pt x="12180" y="4588"/>
                    <a:pt x="12180" y="4324"/>
                  </a:cubicBezTo>
                  <a:cubicBezTo>
                    <a:pt x="12180" y="4034"/>
                    <a:pt x="11944" y="3843"/>
                    <a:pt x="11697" y="3843"/>
                  </a:cubicBezTo>
                  <a:close/>
                  <a:moveTo>
                    <a:pt x="13138" y="3842"/>
                  </a:moveTo>
                  <a:cubicBezTo>
                    <a:pt x="13020" y="3842"/>
                    <a:pt x="12899" y="3886"/>
                    <a:pt x="12801" y="3984"/>
                  </a:cubicBezTo>
                  <a:cubicBezTo>
                    <a:pt x="12499" y="4286"/>
                    <a:pt x="12713" y="4804"/>
                    <a:pt x="13141" y="4804"/>
                  </a:cubicBezTo>
                  <a:cubicBezTo>
                    <a:pt x="13407" y="4804"/>
                    <a:pt x="13621" y="4590"/>
                    <a:pt x="13621" y="4324"/>
                  </a:cubicBezTo>
                  <a:cubicBezTo>
                    <a:pt x="13621" y="4034"/>
                    <a:pt x="13385" y="3842"/>
                    <a:pt x="13138" y="3842"/>
                  </a:cubicBezTo>
                  <a:close/>
                  <a:moveTo>
                    <a:pt x="14578" y="3843"/>
                  </a:moveTo>
                  <a:cubicBezTo>
                    <a:pt x="14460" y="3843"/>
                    <a:pt x="14340" y="3887"/>
                    <a:pt x="14242" y="3984"/>
                  </a:cubicBezTo>
                  <a:cubicBezTo>
                    <a:pt x="13940" y="4286"/>
                    <a:pt x="14154" y="4804"/>
                    <a:pt x="14582" y="4804"/>
                  </a:cubicBezTo>
                  <a:cubicBezTo>
                    <a:pt x="14846" y="4804"/>
                    <a:pt x="15062" y="4588"/>
                    <a:pt x="15062" y="4324"/>
                  </a:cubicBezTo>
                  <a:cubicBezTo>
                    <a:pt x="15062" y="4034"/>
                    <a:pt x="14825" y="3843"/>
                    <a:pt x="14578" y="3843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79" y="4286"/>
                    <a:pt x="15595" y="4804"/>
                    <a:pt x="16023" y="4804"/>
                  </a:cubicBezTo>
                  <a:cubicBezTo>
                    <a:pt x="16287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3"/>
                  </a:moveTo>
                  <a:cubicBezTo>
                    <a:pt x="17342" y="3843"/>
                    <a:pt x="17222" y="3887"/>
                    <a:pt x="17124" y="3984"/>
                  </a:cubicBezTo>
                  <a:cubicBezTo>
                    <a:pt x="16822" y="4286"/>
                    <a:pt x="17036" y="4804"/>
                    <a:pt x="17464" y="4804"/>
                  </a:cubicBezTo>
                  <a:cubicBezTo>
                    <a:pt x="17728" y="4804"/>
                    <a:pt x="17944" y="4588"/>
                    <a:pt x="17944" y="4324"/>
                  </a:cubicBezTo>
                  <a:cubicBezTo>
                    <a:pt x="17944" y="4034"/>
                    <a:pt x="17707" y="3843"/>
                    <a:pt x="17460" y="3843"/>
                  </a:cubicBezTo>
                  <a:close/>
                  <a:moveTo>
                    <a:pt x="3972" y="5829"/>
                  </a:moveTo>
                  <a:cubicBezTo>
                    <a:pt x="3742" y="5831"/>
                    <a:pt x="3557" y="6015"/>
                    <a:pt x="3557" y="6245"/>
                  </a:cubicBezTo>
                  <a:cubicBezTo>
                    <a:pt x="3557" y="6474"/>
                    <a:pt x="3742" y="6658"/>
                    <a:pt x="3972" y="6658"/>
                  </a:cubicBezTo>
                  <a:lnTo>
                    <a:pt x="8383" y="6658"/>
                  </a:lnTo>
                  <a:cubicBezTo>
                    <a:pt x="8384" y="6658"/>
                    <a:pt x="8385" y="6658"/>
                    <a:pt x="8386" y="6658"/>
                  </a:cubicBezTo>
                  <a:cubicBezTo>
                    <a:pt x="8614" y="6658"/>
                    <a:pt x="8798" y="6473"/>
                    <a:pt x="8798" y="6245"/>
                  </a:cubicBezTo>
                  <a:cubicBezTo>
                    <a:pt x="8798" y="6015"/>
                    <a:pt x="8612" y="5829"/>
                    <a:pt x="8384" y="5829"/>
                  </a:cubicBezTo>
                  <a:close/>
                  <a:moveTo>
                    <a:pt x="412" y="5831"/>
                  </a:moveTo>
                  <a:cubicBezTo>
                    <a:pt x="184" y="5831"/>
                    <a:pt x="0" y="6016"/>
                    <a:pt x="0" y="6245"/>
                  </a:cubicBezTo>
                  <a:cubicBezTo>
                    <a:pt x="0" y="6474"/>
                    <a:pt x="186" y="6660"/>
                    <a:pt x="415" y="6660"/>
                  </a:cubicBezTo>
                  <a:lnTo>
                    <a:pt x="2095" y="6660"/>
                  </a:lnTo>
                  <a:cubicBezTo>
                    <a:pt x="2325" y="6660"/>
                    <a:pt x="2511" y="6474"/>
                    <a:pt x="2511" y="6245"/>
                  </a:cubicBezTo>
                  <a:cubicBezTo>
                    <a:pt x="2511" y="6016"/>
                    <a:pt x="2327" y="5831"/>
                    <a:pt x="2098" y="5831"/>
                  </a:cubicBezTo>
                  <a:cubicBezTo>
                    <a:pt x="2097" y="5831"/>
                    <a:pt x="2096" y="5831"/>
                    <a:pt x="2095" y="5831"/>
                  </a:cubicBezTo>
                  <a:lnTo>
                    <a:pt x="415" y="5831"/>
                  </a:lnTo>
                  <a:cubicBezTo>
                    <a:pt x="414" y="5831"/>
                    <a:pt x="413" y="5831"/>
                    <a:pt x="412" y="5831"/>
                  </a:cubicBezTo>
                  <a:close/>
                  <a:moveTo>
                    <a:pt x="415" y="7752"/>
                  </a:moveTo>
                  <a:cubicBezTo>
                    <a:pt x="186" y="7752"/>
                    <a:pt x="0" y="7937"/>
                    <a:pt x="0" y="8165"/>
                  </a:cubicBezTo>
                  <a:cubicBezTo>
                    <a:pt x="0" y="8395"/>
                    <a:pt x="186" y="8581"/>
                    <a:pt x="415" y="8581"/>
                  </a:cubicBezTo>
                  <a:lnTo>
                    <a:pt x="2095" y="8581"/>
                  </a:lnTo>
                  <a:cubicBezTo>
                    <a:pt x="2325" y="8581"/>
                    <a:pt x="2511" y="8395"/>
                    <a:pt x="2511" y="8165"/>
                  </a:cubicBezTo>
                  <a:cubicBezTo>
                    <a:pt x="2511" y="7937"/>
                    <a:pt x="2325" y="7752"/>
                    <a:pt x="2095" y="7752"/>
                  </a:cubicBezTo>
                  <a:close/>
                  <a:moveTo>
                    <a:pt x="3972" y="7752"/>
                  </a:moveTo>
                  <a:cubicBezTo>
                    <a:pt x="3742" y="7752"/>
                    <a:pt x="3557" y="7937"/>
                    <a:pt x="3557" y="8165"/>
                  </a:cubicBezTo>
                  <a:cubicBezTo>
                    <a:pt x="3557" y="8395"/>
                    <a:pt x="3742" y="8581"/>
                    <a:pt x="3972" y="8581"/>
                  </a:cubicBezTo>
                  <a:lnTo>
                    <a:pt x="8383" y="8581"/>
                  </a:lnTo>
                  <a:cubicBezTo>
                    <a:pt x="8612" y="8581"/>
                    <a:pt x="8798" y="8395"/>
                    <a:pt x="8798" y="8165"/>
                  </a:cubicBezTo>
                  <a:cubicBezTo>
                    <a:pt x="8798" y="7937"/>
                    <a:pt x="8612" y="7752"/>
                    <a:pt x="8384" y="7752"/>
                  </a:cubicBezTo>
                  <a:close/>
                  <a:moveTo>
                    <a:pt x="15179" y="9366"/>
                  </a:moveTo>
                  <a:cubicBezTo>
                    <a:pt x="15061" y="9366"/>
                    <a:pt x="14941" y="9409"/>
                    <a:pt x="14843" y="9507"/>
                  </a:cubicBezTo>
                  <a:cubicBezTo>
                    <a:pt x="14541" y="9809"/>
                    <a:pt x="14755" y="10327"/>
                    <a:pt x="15183" y="10327"/>
                  </a:cubicBezTo>
                  <a:cubicBezTo>
                    <a:pt x="15447" y="10327"/>
                    <a:pt x="15663" y="10111"/>
                    <a:pt x="15663" y="9847"/>
                  </a:cubicBezTo>
                  <a:cubicBezTo>
                    <a:pt x="15663" y="9557"/>
                    <a:pt x="15426" y="9366"/>
                    <a:pt x="15179" y="9366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0" y="9809"/>
                    <a:pt x="16194" y="10327"/>
                    <a:pt x="16624" y="10327"/>
                  </a:cubicBezTo>
                  <a:cubicBezTo>
                    <a:pt x="16888" y="10327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0" y="9366"/>
                  </a:moveTo>
                  <a:cubicBezTo>
                    <a:pt x="17942" y="9366"/>
                    <a:pt x="17821" y="9409"/>
                    <a:pt x="17723" y="9507"/>
                  </a:cubicBezTo>
                  <a:cubicBezTo>
                    <a:pt x="17421" y="9809"/>
                    <a:pt x="17635" y="10327"/>
                    <a:pt x="18063" y="10327"/>
                  </a:cubicBezTo>
                  <a:cubicBezTo>
                    <a:pt x="18329" y="10327"/>
                    <a:pt x="18544" y="10111"/>
                    <a:pt x="18544" y="9847"/>
                  </a:cubicBezTo>
                  <a:cubicBezTo>
                    <a:pt x="18544" y="9557"/>
                    <a:pt x="18307" y="9366"/>
                    <a:pt x="18060" y="9366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2" y="9409"/>
                    <a:pt x="19164" y="9507"/>
                  </a:cubicBezTo>
                  <a:cubicBezTo>
                    <a:pt x="18862" y="9809"/>
                    <a:pt x="19076" y="10327"/>
                    <a:pt x="19504" y="10327"/>
                  </a:cubicBezTo>
                  <a:cubicBezTo>
                    <a:pt x="19770" y="10327"/>
                    <a:pt x="19985" y="10111"/>
                    <a:pt x="19985" y="9847"/>
                  </a:cubicBezTo>
                  <a:cubicBezTo>
                    <a:pt x="19985" y="9557"/>
                    <a:pt x="19748" y="9365"/>
                    <a:pt x="19501" y="9365"/>
                  </a:cubicBezTo>
                  <a:close/>
                  <a:moveTo>
                    <a:pt x="20941" y="9366"/>
                  </a:moveTo>
                  <a:cubicBezTo>
                    <a:pt x="20823" y="9366"/>
                    <a:pt x="20703" y="9409"/>
                    <a:pt x="20605" y="9507"/>
                  </a:cubicBezTo>
                  <a:cubicBezTo>
                    <a:pt x="20303" y="9809"/>
                    <a:pt x="20517" y="10327"/>
                    <a:pt x="20945" y="10327"/>
                  </a:cubicBezTo>
                  <a:cubicBezTo>
                    <a:pt x="21211" y="10327"/>
                    <a:pt x="21425" y="10111"/>
                    <a:pt x="21425" y="9847"/>
                  </a:cubicBezTo>
                  <a:cubicBezTo>
                    <a:pt x="21425" y="9557"/>
                    <a:pt x="21188" y="9366"/>
                    <a:pt x="20941" y="9366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7"/>
                    <a:pt x="22386" y="10327"/>
                  </a:cubicBezTo>
                  <a:cubicBezTo>
                    <a:pt x="22652" y="10327"/>
                    <a:pt x="22865" y="10111"/>
                    <a:pt x="22865" y="9847"/>
                  </a:cubicBezTo>
                  <a:cubicBezTo>
                    <a:pt x="22865" y="9557"/>
                    <a:pt x="22629" y="9365"/>
                    <a:pt x="22382" y="9365"/>
                  </a:cubicBezTo>
                  <a:close/>
                  <a:moveTo>
                    <a:pt x="415" y="9672"/>
                  </a:moveTo>
                  <a:cubicBezTo>
                    <a:pt x="186" y="9672"/>
                    <a:pt x="0" y="9858"/>
                    <a:pt x="0" y="10086"/>
                  </a:cubicBezTo>
                  <a:cubicBezTo>
                    <a:pt x="0" y="10316"/>
                    <a:pt x="186" y="10501"/>
                    <a:pt x="415" y="10501"/>
                  </a:cubicBezTo>
                  <a:lnTo>
                    <a:pt x="2095" y="10501"/>
                  </a:lnTo>
                  <a:cubicBezTo>
                    <a:pt x="2325" y="10501"/>
                    <a:pt x="2511" y="10316"/>
                    <a:pt x="2511" y="10086"/>
                  </a:cubicBezTo>
                  <a:cubicBezTo>
                    <a:pt x="2511" y="9858"/>
                    <a:pt x="2325" y="9672"/>
                    <a:pt x="2095" y="9672"/>
                  </a:cubicBezTo>
                  <a:close/>
                  <a:moveTo>
                    <a:pt x="9254" y="9672"/>
                  </a:moveTo>
                  <a:cubicBezTo>
                    <a:pt x="9024" y="9672"/>
                    <a:pt x="8839" y="9858"/>
                    <a:pt x="8839" y="10086"/>
                  </a:cubicBezTo>
                  <a:cubicBezTo>
                    <a:pt x="8839" y="10316"/>
                    <a:pt x="9024" y="10501"/>
                    <a:pt x="9254" y="10501"/>
                  </a:cubicBezTo>
                  <a:lnTo>
                    <a:pt x="13666" y="10501"/>
                  </a:lnTo>
                  <a:cubicBezTo>
                    <a:pt x="13895" y="10501"/>
                    <a:pt x="14080" y="10316"/>
                    <a:pt x="14080" y="10086"/>
                  </a:cubicBezTo>
                  <a:cubicBezTo>
                    <a:pt x="14080" y="9858"/>
                    <a:pt x="13895" y="9672"/>
                    <a:pt x="13666" y="9672"/>
                  </a:cubicBezTo>
                  <a:close/>
                  <a:moveTo>
                    <a:pt x="415" y="11593"/>
                  </a:moveTo>
                  <a:cubicBezTo>
                    <a:pt x="186" y="11593"/>
                    <a:pt x="0" y="11779"/>
                    <a:pt x="0" y="12008"/>
                  </a:cubicBezTo>
                  <a:cubicBezTo>
                    <a:pt x="0" y="12236"/>
                    <a:pt x="186" y="12422"/>
                    <a:pt x="415" y="12422"/>
                  </a:cubicBezTo>
                  <a:lnTo>
                    <a:pt x="2095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9"/>
                    <a:pt x="2325" y="11593"/>
                    <a:pt x="2095" y="11593"/>
                  </a:cubicBezTo>
                  <a:close/>
                  <a:moveTo>
                    <a:pt x="9254" y="11593"/>
                  </a:moveTo>
                  <a:cubicBezTo>
                    <a:pt x="9024" y="11593"/>
                    <a:pt x="8839" y="11779"/>
                    <a:pt x="8839" y="12008"/>
                  </a:cubicBezTo>
                  <a:cubicBezTo>
                    <a:pt x="8839" y="12236"/>
                    <a:pt x="9024" y="12422"/>
                    <a:pt x="9254" y="12422"/>
                  </a:cubicBezTo>
                  <a:lnTo>
                    <a:pt x="13666" y="12422"/>
                  </a:lnTo>
                  <a:cubicBezTo>
                    <a:pt x="13895" y="12422"/>
                    <a:pt x="14080" y="12236"/>
                    <a:pt x="14080" y="12008"/>
                  </a:cubicBezTo>
                  <a:cubicBezTo>
                    <a:pt x="14080" y="11779"/>
                    <a:pt x="13895" y="11593"/>
                    <a:pt x="13666" y="11593"/>
                  </a:cubicBezTo>
                  <a:close/>
                  <a:moveTo>
                    <a:pt x="15180" y="13327"/>
                  </a:moveTo>
                  <a:cubicBezTo>
                    <a:pt x="15062" y="13327"/>
                    <a:pt x="14941" y="13371"/>
                    <a:pt x="14843" y="13470"/>
                  </a:cubicBezTo>
                  <a:cubicBezTo>
                    <a:pt x="14541" y="13772"/>
                    <a:pt x="14755" y="14289"/>
                    <a:pt x="15183" y="14289"/>
                  </a:cubicBezTo>
                  <a:cubicBezTo>
                    <a:pt x="15447" y="14289"/>
                    <a:pt x="15663" y="14074"/>
                    <a:pt x="15663" y="13808"/>
                  </a:cubicBezTo>
                  <a:cubicBezTo>
                    <a:pt x="15663" y="13519"/>
                    <a:pt x="15426" y="13327"/>
                    <a:pt x="15180" y="13327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0"/>
                    <a:pt x="16284" y="13468"/>
                  </a:cubicBezTo>
                  <a:cubicBezTo>
                    <a:pt x="15980" y="13772"/>
                    <a:pt x="16194" y="14289"/>
                    <a:pt x="16624" y="14289"/>
                  </a:cubicBezTo>
                  <a:cubicBezTo>
                    <a:pt x="16888" y="14289"/>
                    <a:pt x="17104" y="14074"/>
                    <a:pt x="17104" y="13808"/>
                  </a:cubicBezTo>
                  <a:cubicBezTo>
                    <a:pt x="17104" y="13518"/>
                    <a:pt x="16867" y="13327"/>
                    <a:pt x="16620" y="13327"/>
                  </a:cubicBezTo>
                  <a:close/>
                  <a:moveTo>
                    <a:pt x="18061" y="13327"/>
                  </a:moveTo>
                  <a:cubicBezTo>
                    <a:pt x="17943" y="13327"/>
                    <a:pt x="17822" y="13371"/>
                    <a:pt x="17723" y="13470"/>
                  </a:cubicBezTo>
                  <a:cubicBezTo>
                    <a:pt x="17421" y="13772"/>
                    <a:pt x="17635" y="14289"/>
                    <a:pt x="18063" y="14289"/>
                  </a:cubicBezTo>
                  <a:cubicBezTo>
                    <a:pt x="18329" y="14289"/>
                    <a:pt x="18544" y="14074"/>
                    <a:pt x="18544" y="13808"/>
                  </a:cubicBezTo>
                  <a:cubicBezTo>
                    <a:pt x="18544" y="13519"/>
                    <a:pt x="18308" y="13327"/>
                    <a:pt x="18061" y="13327"/>
                  </a:cubicBezTo>
                  <a:close/>
                  <a:moveTo>
                    <a:pt x="19501" y="13327"/>
                  </a:moveTo>
                  <a:cubicBezTo>
                    <a:pt x="19383" y="13327"/>
                    <a:pt x="19262" y="13370"/>
                    <a:pt x="19164" y="13468"/>
                  </a:cubicBezTo>
                  <a:cubicBezTo>
                    <a:pt x="18862" y="13772"/>
                    <a:pt x="19076" y="14289"/>
                    <a:pt x="19504" y="14289"/>
                  </a:cubicBezTo>
                  <a:cubicBezTo>
                    <a:pt x="19770" y="14289"/>
                    <a:pt x="19985" y="14074"/>
                    <a:pt x="19985" y="13808"/>
                  </a:cubicBezTo>
                  <a:cubicBezTo>
                    <a:pt x="19985" y="13518"/>
                    <a:pt x="19748" y="13327"/>
                    <a:pt x="19501" y="13327"/>
                  </a:cubicBezTo>
                  <a:close/>
                  <a:moveTo>
                    <a:pt x="20942" y="13327"/>
                  </a:moveTo>
                  <a:cubicBezTo>
                    <a:pt x="20823" y="13327"/>
                    <a:pt x="20703" y="13371"/>
                    <a:pt x="20605" y="13470"/>
                  </a:cubicBezTo>
                  <a:cubicBezTo>
                    <a:pt x="20303" y="13772"/>
                    <a:pt x="20517" y="14289"/>
                    <a:pt x="20945" y="14289"/>
                  </a:cubicBezTo>
                  <a:cubicBezTo>
                    <a:pt x="21211" y="14289"/>
                    <a:pt x="21425" y="14074"/>
                    <a:pt x="21425" y="13808"/>
                  </a:cubicBezTo>
                  <a:cubicBezTo>
                    <a:pt x="21425" y="13519"/>
                    <a:pt x="21188" y="13327"/>
                    <a:pt x="20942" y="13327"/>
                  </a:cubicBezTo>
                  <a:close/>
                  <a:moveTo>
                    <a:pt x="22382" y="13327"/>
                  </a:moveTo>
                  <a:cubicBezTo>
                    <a:pt x="22264" y="13327"/>
                    <a:pt x="22144" y="13370"/>
                    <a:pt x="22046" y="13468"/>
                  </a:cubicBezTo>
                  <a:cubicBezTo>
                    <a:pt x="21744" y="13772"/>
                    <a:pt x="21958" y="14289"/>
                    <a:pt x="22386" y="14289"/>
                  </a:cubicBezTo>
                  <a:cubicBezTo>
                    <a:pt x="22652" y="14289"/>
                    <a:pt x="22865" y="14074"/>
                    <a:pt x="22865" y="13808"/>
                  </a:cubicBezTo>
                  <a:cubicBezTo>
                    <a:pt x="22865" y="13518"/>
                    <a:pt x="22628" y="13327"/>
                    <a:pt x="22382" y="13327"/>
                  </a:cubicBezTo>
                  <a:close/>
                  <a:moveTo>
                    <a:pt x="415" y="13514"/>
                  </a:moveTo>
                  <a:cubicBezTo>
                    <a:pt x="186" y="13514"/>
                    <a:pt x="0" y="13699"/>
                    <a:pt x="0" y="13929"/>
                  </a:cubicBezTo>
                  <a:cubicBezTo>
                    <a:pt x="0" y="14157"/>
                    <a:pt x="186" y="14343"/>
                    <a:pt x="415" y="14343"/>
                  </a:cubicBezTo>
                  <a:lnTo>
                    <a:pt x="2095" y="14343"/>
                  </a:lnTo>
                  <a:cubicBezTo>
                    <a:pt x="2325" y="14343"/>
                    <a:pt x="2511" y="14157"/>
                    <a:pt x="2511" y="13929"/>
                  </a:cubicBezTo>
                  <a:cubicBezTo>
                    <a:pt x="2511" y="13699"/>
                    <a:pt x="2325" y="13514"/>
                    <a:pt x="2095" y="13514"/>
                  </a:cubicBezTo>
                  <a:close/>
                  <a:moveTo>
                    <a:pt x="9254" y="13514"/>
                  </a:moveTo>
                  <a:cubicBezTo>
                    <a:pt x="9024" y="13514"/>
                    <a:pt x="8839" y="13699"/>
                    <a:pt x="8839" y="13929"/>
                  </a:cubicBezTo>
                  <a:cubicBezTo>
                    <a:pt x="8839" y="14157"/>
                    <a:pt x="9024" y="14343"/>
                    <a:pt x="9254" y="14343"/>
                  </a:cubicBezTo>
                  <a:lnTo>
                    <a:pt x="13666" y="14343"/>
                  </a:lnTo>
                  <a:cubicBezTo>
                    <a:pt x="13895" y="14343"/>
                    <a:pt x="14080" y="14157"/>
                    <a:pt x="14080" y="13929"/>
                  </a:cubicBezTo>
                  <a:cubicBezTo>
                    <a:pt x="14080" y="13699"/>
                    <a:pt x="13895" y="13514"/>
                    <a:pt x="13666" y="13514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788;p50">
              <a:extLst>
                <a:ext uri="{FF2B5EF4-FFF2-40B4-BE49-F238E27FC236}">
                  <a16:creationId xmlns:a16="http://schemas.microsoft.com/office/drawing/2014/main" id="{8138BDAD-AC88-7349-A444-958FEF2218CA}"/>
                </a:ext>
              </a:extLst>
            </p:cNvPr>
            <p:cNvSpPr/>
            <p:nvPr/>
          </p:nvSpPr>
          <p:spPr>
            <a:xfrm>
              <a:off x="3268625" y="2629700"/>
              <a:ext cx="571925" cy="358600"/>
            </a:xfrm>
            <a:custGeom>
              <a:avLst/>
              <a:gdLst/>
              <a:ahLst/>
              <a:cxnLst/>
              <a:rect l="l" t="t" r="r" b="b"/>
              <a:pathLst>
                <a:path w="22877" h="14344" extrusionOk="0">
                  <a:moveTo>
                    <a:pt x="3981" y="67"/>
                  </a:moveTo>
                  <a:cubicBezTo>
                    <a:pt x="3756" y="72"/>
                    <a:pt x="3576" y="256"/>
                    <a:pt x="3576" y="482"/>
                  </a:cubicBezTo>
                  <a:cubicBezTo>
                    <a:pt x="3576" y="707"/>
                    <a:pt x="3756" y="891"/>
                    <a:pt x="3981" y="896"/>
                  </a:cubicBezTo>
                  <a:lnTo>
                    <a:pt x="8394" y="896"/>
                  </a:lnTo>
                  <a:cubicBezTo>
                    <a:pt x="8622" y="896"/>
                    <a:pt x="8809" y="711"/>
                    <a:pt x="8807" y="482"/>
                  </a:cubicBezTo>
                  <a:cubicBezTo>
                    <a:pt x="8807" y="253"/>
                    <a:pt x="8622" y="67"/>
                    <a:pt x="8394" y="67"/>
                  </a:cubicBezTo>
                  <a:close/>
                  <a:moveTo>
                    <a:pt x="416" y="67"/>
                  </a:moveTo>
                  <a:cubicBezTo>
                    <a:pt x="187" y="67"/>
                    <a:pt x="0" y="252"/>
                    <a:pt x="0" y="482"/>
                  </a:cubicBezTo>
                  <a:cubicBezTo>
                    <a:pt x="0" y="711"/>
                    <a:pt x="186" y="896"/>
                    <a:pt x="413" y="896"/>
                  </a:cubicBezTo>
                  <a:cubicBezTo>
                    <a:pt x="417" y="896"/>
                    <a:pt x="421" y="896"/>
                    <a:pt x="425" y="896"/>
                  </a:cubicBezTo>
                  <a:lnTo>
                    <a:pt x="2105" y="896"/>
                  </a:lnTo>
                  <a:cubicBezTo>
                    <a:pt x="2330" y="891"/>
                    <a:pt x="2511" y="707"/>
                    <a:pt x="2511" y="482"/>
                  </a:cubicBezTo>
                  <a:cubicBezTo>
                    <a:pt x="2511" y="256"/>
                    <a:pt x="2330" y="72"/>
                    <a:pt x="2105" y="67"/>
                  </a:cubicBezTo>
                  <a:lnTo>
                    <a:pt x="425" y="67"/>
                  </a:lnTo>
                  <a:cubicBezTo>
                    <a:pt x="422" y="67"/>
                    <a:pt x="419" y="67"/>
                    <a:pt x="416" y="67"/>
                  </a:cubicBezTo>
                  <a:close/>
                  <a:moveTo>
                    <a:pt x="10266" y="0"/>
                  </a:moveTo>
                  <a:cubicBezTo>
                    <a:pt x="10148" y="0"/>
                    <a:pt x="10027" y="44"/>
                    <a:pt x="9929" y="143"/>
                  </a:cubicBezTo>
                  <a:cubicBezTo>
                    <a:pt x="9627" y="445"/>
                    <a:pt x="9841" y="962"/>
                    <a:pt x="10269" y="962"/>
                  </a:cubicBezTo>
                  <a:cubicBezTo>
                    <a:pt x="10535" y="962"/>
                    <a:pt x="10750" y="747"/>
                    <a:pt x="10750" y="482"/>
                  </a:cubicBezTo>
                  <a:cubicBezTo>
                    <a:pt x="10750" y="192"/>
                    <a:pt x="10514" y="0"/>
                    <a:pt x="10266" y="0"/>
                  </a:cubicBezTo>
                  <a:close/>
                  <a:moveTo>
                    <a:pt x="11706" y="1"/>
                  </a:moveTo>
                  <a:cubicBezTo>
                    <a:pt x="11588" y="1"/>
                    <a:pt x="11468" y="45"/>
                    <a:pt x="11370" y="143"/>
                  </a:cubicBezTo>
                  <a:cubicBezTo>
                    <a:pt x="11068" y="445"/>
                    <a:pt x="11282" y="962"/>
                    <a:pt x="11710" y="962"/>
                  </a:cubicBezTo>
                  <a:cubicBezTo>
                    <a:pt x="11975" y="962"/>
                    <a:pt x="12191" y="747"/>
                    <a:pt x="12191" y="482"/>
                  </a:cubicBezTo>
                  <a:cubicBezTo>
                    <a:pt x="12190" y="193"/>
                    <a:pt x="11953" y="1"/>
                    <a:pt x="11706" y="1"/>
                  </a:cubicBezTo>
                  <a:close/>
                  <a:moveTo>
                    <a:pt x="13148" y="0"/>
                  </a:moveTo>
                  <a:cubicBezTo>
                    <a:pt x="13030" y="0"/>
                    <a:pt x="12909" y="44"/>
                    <a:pt x="12811" y="143"/>
                  </a:cubicBezTo>
                  <a:cubicBezTo>
                    <a:pt x="12509" y="445"/>
                    <a:pt x="12723" y="962"/>
                    <a:pt x="13150" y="962"/>
                  </a:cubicBezTo>
                  <a:cubicBezTo>
                    <a:pt x="13416" y="962"/>
                    <a:pt x="13632" y="747"/>
                    <a:pt x="13632" y="482"/>
                  </a:cubicBezTo>
                  <a:cubicBezTo>
                    <a:pt x="13632" y="192"/>
                    <a:pt x="13395" y="0"/>
                    <a:pt x="13148" y="0"/>
                  </a:cubicBezTo>
                  <a:close/>
                  <a:moveTo>
                    <a:pt x="14587" y="1"/>
                  </a:moveTo>
                  <a:cubicBezTo>
                    <a:pt x="14469" y="1"/>
                    <a:pt x="14349" y="45"/>
                    <a:pt x="14252" y="143"/>
                  </a:cubicBezTo>
                  <a:cubicBezTo>
                    <a:pt x="13950" y="445"/>
                    <a:pt x="14164" y="962"/>
                    <a:pt x="14591" y="962"/>
                  </a:cubicBezTo>
                  <a:cubicBezTo>
                    <a:pt x="14857" y="962"/>
                    <a:pt x="15071" y="747"/>
                    <a:pt x="15071" y="482"/>
                  </a:cubicBezTo>
                  <a:cubicBezTo>
                    <a:pt x="15071" y="193"/>
                    <a:pt x="14834" y="1"/>
                    <a:pt x="14587" y="1"/>
                  </a:cubicBezTo>
                  <a:close/>
                  <a:moveTo>
                    <a:pt x="16028" y="1"/>
                  </a:moveTo>
                  <a:cubicBezTo>
                    <a:pt x="15910" y="1"/>
                    <a:pt x="15790" y="45"/>
                    <a:pt x="15692" y="143"/>
                  </a:cubicBezTo>
                  <a:cubicBezTo>
                    <a:pt x="15390" y="445"/>
                    <a:pt x="15604" y="962"/>
                    <a:pt x="16032" y="962"/>
                  </a:cubicBezTo>
                  <a:cubicBezTo>
                    <a:pt x="16298" y="962"/>
                    <a:pt x="16512" y="747"/>
                    <a:pt x="16512" y="482"/>
                  </a:cubicBezTo>
                  <a:cubicBezTo>
                    <a:pt x="16512" y="193"/>
                    <a:pt x="16275" y="1"/>
                    <a:pt x="16028" y="1"/>
                  </a:cubicBezTo>
                  <a:close/>
                  <a:moveTo>
                    <a:pt x="17470" y="0"/>
                  </a:moveTo>
                  <a:cubicBezTo>
                    <a:pt x="17352" y="0"/>
                    <a:pt x="17231" y="44"/>
                    <a:pt x="17133" y="143"/>
                  </a:cubicBezTo>
                  <a:cubicBezTo>
                    <a:pt x="16830" y="445"/>
                    <a:pt x="17045" y="962"/>
                    <a:pt x="17473" y="962"/>
                  </a:cubicBezTo>
                  <a:cubicBezTo>
                    <a:pt x="17737" y="962"/>
                    <a:pt x="17953" y="747"/>
                    <a:pt x="17953" y="482"/>
                  </a:cubicBezTo>
                  <a:cubicBezTo>
                    <a:pt x="17953" y="192"/>
                    <a:pt x="17716" y="0"/>
                    <a:pt x="17470" y="0"/>
                  </a:cubicBezTo>
                  <a:close/>
                  <a:moveTo>
                    <a:pt x="3981" y="1988"/>
                  </a:moveTo>
                  <a:cubicBezTo>
                    <a:pt x="3756" y="1993"/>
                    <a:pt x="3576" y="2177"/>
                    <a:pt x="3576" y="2403"/>
                  </a:cubicBezTo>
                  <a:cubicBezTo>
                    <a:pt x="3576" y="2628"/>
                    <a:pt x="3756" y="2812"/>
                    <a:pt x="3981" y="2817"/>
                  </a:cubicBezTo>
                  <a:lnTo>
                    <a:pt x="8394" y="2817"/>
                  </a:lnTo>
                  <a:cubicBezTo>
                    <a:pt x="8622" y="2817"/>
                    <a:pt x="8807" y="2631"/>
                    <a:pt x="8807" y="2403"/>
                  </a:cubicBezTo>
                  <a:cubicBezTo>
                    <a:pt x="8807" y="2173"/>
                    <a:pt x="8622" y="1988"/>
                    <a:pt x="8394" y="1988"/>
                  </a:cubicBezTo>
                  <a:close/>
                  <a:moveTo>
                    <a:pt x="416" y="1988"/>
                  </a:moveTo>
                  <a:cubicBezTo>
                    <a:pt x="187" y="1988"/>
                    <a:pt x="0" y="2173"/>
                    <a:pt x="0" y="2403"/>
                  </a:cubicBezTo>
                  <a:cubicBezTo>
                    <a:pt x="0" y="2633"/>
                    <a:pt x="187" y="2818"/>
                    <a:pt x="416" y="2818"/>
                  </a:cubicBezTo>
                  <a:cubicBezTo>
                    <a:pt x="419" y="2818"/>
                    <a:pt x="422" y="2818"/>
                    <a:pt x="425" y="2818"/>
                  </a:cubicBezTo>
                  <a:lnTo>
                    <a:pt x="2105" y="2818"/>
                  </a:lnTo>
                  <a:cubicBezTo>
                    <a:pt x="2334" y="2818"/>
                    <a:pt x="2520" y="2633"/>
                    <a:pt x="2520" y="2403"/>
                  </a:cubicBezTo>
                  <a:cubicBezTo>
                    <a:pt x="2520" y="2173"/>
                    <a:pt x="2334" y="1988"/>
                    <a:pt x="2105" y="1988"/>
                  </a:cubicBezTo>
                  <a:lnTo>
                    <a:pt x="425" y="1988"/>
                  </a:lnTo>
                  <a:cubicBezTo>
                    <a:pt x="422" y="1988"/>
                    <a:pt x="419" y="1988"/>
                    <a:pt x="416" y="1988"/>
                  </a:cubicBezTo>
                  <a:close/>
                  <a:moveTo>
                    <a:pt x="3981" y="3908"/>
                  </a:moveTo>
                  <a:cubicBezTo>
                    <a:pt x="3756" y="3913"/>
                    <a:pt x="3576" y="4097"/>
                    <a:pt x="3576" y="4324"/>
                  </a:cubicBezTo>
                  <a:cubicBezTo>
                    <a:pt x="3576" y="4549"/>
                    <a:pt x="3756" y="4733"/>
                    <a:pt x="3981" y="4737"/>
                  </a:cubicBezTo>
                  <a:lnTo>
                    <a:pt x="8394" y="4737"/>
                  </a:lnTo>
                  <a:cubicBezTo>
                    <a:pt x="8395" y="4737"/>
                    <a:pt x="8396" y="4737"/>
                    <a:pt x="8397" y="4737"/>
                  </a:cubicBezTo>
                  <a:cubicBezTo>
                    <a:pt x="8623" y="4737"/>
                    <a:pt x="8807" y="4552"/>
                    <a:pt x="8807" y="4324"/>
                  </a:cubicBezTo>
                  <a:cubicBezTo>
                    <a:pt x="8807" y="4094"/>
                    <a:pt x="8622" y="3908"/>
                    <a:pt x="8394" y="3908"/>
                  </a:cubicBezTo>
                  <a:close/>
                  <a:moveTo>
                    <a:pt x="413" y="3910"/>
                  </a:moveTo>
                  <a:cubicBezTo>
                    <a:pt x="186" y="3910"/>
                    <a:pt x="0" y="4095"/>
                    <a:pt x="0" y="4324"/>
                  </a:cubicBezTo>
                  <a:cubicBezTo>
                    <a:pt x="0" y="4554"/>
                    <a:pt x="187" y="4739"/>
                    <a:pt x="416" y="4739"/>
                  </a:cubicBezTo>
                  <a:cubicBezTo>
                    <a:pt x="419" y="4739"/>
                    <a:pt x="422" y="4739"/>
                    <a:pt x="425" y="4739"/>
                  </a:cubicBezTo>
                  <a:lnTo>
                    <a:pt x="2105" y="4739"/>
                  </a:lnTo>
                  <a:cubicBezTo>
                    <a:pt x="2334" y="4739"/>
                    <a:pt x="2520" y="4553"/>
                    <a:pt x="2520" y="4324"/>
                  </a:cubicBezTo>
                  <a:cubicBezTo>
                    <a:pt x="2520" y="4095"/>
                    <a:pt x="2336" y="3910"/>
                    <a:pt x="2108" y="3910"/>
                  </a:cubicBezTo>
                  <a:cubicBezTo>
                    <a:pt x="2107" y="3910"/>
                    <a:pt x="2106" y="3910"/>
                    <a:pt x="2105" y="3910"/>
                  </a:cubicBezTo>
                  <a:lnTo>
                    <a:pt x="425" y="3910"/>
                  </a:lnTo>
                  <a:cubicBezTo>
                    <a:pt x="421" y="3910"/>
                    <a:pt x="417" y="3910"/>
                    <a:pt x="413" y="3910"/>
                  </a:cubicBezTo>
                  <a:close/>
                  <a:moveTo>
                    <a:pt x="10266" y="3842"/>
                  </a:moveTo>
                  <a:cubicBezTo>
                    <a:pt x="10148" y="3842"/>
                    <a:pt x="10027" y="3886"/>
                    <a:pt x="9929" y="3984"/>
                  </a:cubicBezTo>
                  <a:cubicBezTo>
                    <a:pt x="9627" y="4286"/>
                    <a:pt x="9841" y="4804"/>
                    <a:pt x="10269" y="4804"/>
                  </a:cubicBezTo>
                  <a:cubicBezTo>
                    <a:pt x="10535" y="4804"/>
                    <a:pt x="10750" y="4590"/>
                    <a:pt x="10750" y="4324"/>
                  </a:cubicBezTo>
                  <a:cubicBezTo>
                    <a:pt x="10750" y="4034"/>
                    <a:pt x="10513" y="3842"/>
                    <a:pt x="10266" y="3842"/>
                  </a:cubicBezTo>
                  <a:close/>
                  <a:moveTo>
                    <a:pt x="11707" y="3843"/>
                  </a:moveTo>
                  <a:cubicBezTo>
                    <a:pt x="11588" y="3843"/>
                    <a:pt x="11468" y="3886"/>
                    <a:pt x="11370" y="3984"/>
                  </a:cubicBezTo>
                  <a:cubicBezTo>
                    <a:pt x="11068" y="4286"/>
                    <a:pt x="11282" y="4804"/>
                    <a:pt x="11710" y="4804"/>
                  </a:cubicBezTo>
                  <a:cubicBezTo>
                    <a:pt x="11975" y="4804"/>
                    <a:pt x="12189" y="4590"/>
                    <a:pt x="12191" y="4324"/>
                  </a:cubicBezTo>
                  <a:cubicBezTo>
                    <a:pt x="12191" y="4034"/>
                    <a:pt x="11954" y="3843"/>
                    <a:pt x="11707" y="3843"/>
                  </a:cubicBezTo>
                  <a:close/>
                  <a:moveTo>
                    <a:pt x="13148" y="3842"/>
                  </a:moveTo>
                  <a:cubicBezTo>
                    <a:pt x="13029" y="3842"/>
                    <a:pt x="12909" y="3886"/>
                    <a:pt x="12811" y="3984"/>
                  </a:cubicBezTo>
                  <a:cubicBezTo>
                    <a:pt x="12509" y="4286"/>
                    <a:pt x="12723" y="4804"/>
                    <a:pt x="13150" y="4804"/>
                  </a:cubicBezTo>
                  <a:cubicBezTo>
                    <a:pt x="13416" y="4804"/>
                    <a:pt x="13630" y="4590"/>
                    <a:pt x="13632" y="4324"/>
                  </a:cubicBezTo>
                  <a:cubicBezTo>
                    <a:pt x="13632" y="4034"/>
                    <a:pt x="13395" y="3842"/>
                    <a:pt x="13148" y="3842"/>
                  </a:cubicBezTo>
                  <a:close/>
                  <a:moveTo>
                    <a:pt x="14587" y="3843"/>
                  </a:moveTo>
                  <a:cubicBezTo>
                    <a:pt x="14469" y="3843"/>
                    <a:pt x="14349" y="3886"/>
                    <a:pt x="14252" y="3984"/>
                  </a:cubicBezTo>
                  <a:cubicBezTo>
                    <a:pt x="13950" y="4286"/>
                    <a:pt x="14164" y="4804"/>
                    <a:pt x="14591" y="4804"/>
                  </a:cubicBezTo>
                  <a:cubicBezTo>
                    <a:pt x="14856" y="4804"/>
                    <a:pt x="15071" y="4590"/>
                    <a:pt x="15071" y="4324"/>
                  </a:cubicBezTo>
                  <a:cubicBezTo>
                    <a:pt x="15071" y="4034"/>
                    <a:pt x="14834" y="3843"/>
                    <a:pt x="14587" y="3843"/>
                  </a:cubicBezTo>
                  <a:close/>
                  <a:moveTo>
                    <a:pt x="16028" y="3843"/>
                  </a:moveTo>
                  <a:cubicBezTo>
                    <a:pt x="15910" y="3843"/>
                    <a:pt x="15790" y="3886"/>
                    <a:pt x="15692" y="3984"/>
                  </a:cubicBezTo>
                  <a:cubicBezTo>
                    <a:pt x="15390" y="4286"/>
                    <a:pt x="15604" y="4804"/>
                    <a:pt x="16032" y="4804"/>
                  </a:cubicBezTo>
                  <a:cubicBezTo>
                    <a:pt x="16297" y="4804"/>
                    <a:pt x="16512" y="4590"/>
                    <a:pt x="16512" y="4324"/>
                  </a:cubicBezTo>
                  <a:cubicBezTo>
                    <a:pt x="16512" y="4034"/>
                    <a:pt x="16275" y="3843"/>
                    <a:pt x="16028" y="3843"/>
                  </a:cubicBezTo>
                  <a:close/>
                  <a:moveTo>
                    <a:pt x="17469" y="3842"/>
                  </a:moveTo>
                  <a:cubicBezTo>
                    <a:pt x="17351" y="3842"/>
                    <a:pt x="17231" y="3886"/>
                    <a:pt x="17133" y="3984"/>
                  </a:cubicBezTo>
                  <a:cubicBezTo>
                    <a:pt x="16830" y="4286"/>
                    <a:pt x="17045" y="4804"/>
                    <a:pt x="17473" y="4804"/>
                  </a:cubicBezTo>
                  <a:cubicBezTo>
                    <a:pt x="17737" y="4804"/>
                    <a:pt x="17953" y="4590"/>
                    <a:pt x="17953" y="4324"/>
                  </a:cubicBezTo>
                  <a:cubicBezTo>
                    <a:pt x="17953" y="4034"/>
                    <a:pt x="17716" y="3842"/>
                    <a:pt x="17469" y="3842"/>
                  </a:cubicBezTo>
                  <a:close/>
                  <a:moveTo>
                    <a:pt x="3981" y="5829"/>
                  </a:moveTo>
                  <a:cubicBezTo>
                    <a:pt x="3756" y="5834"/>
                    <a:pt x="3576" y="6019"/>
                    <a:pt x="3576" y="6244"/>
                  </a:cubicBezTo>
                  <a:cubicBezTo>
                    <a:pt x="3576" y="6469"/>
                    <a:pt x="3756" y="6653"/>
                    <a:pt x="3981" y="6658"/>
                  </a:cubicBezTo>
                  <a:lnTo>
                    <a:pt x="8394" y="6658"/>
                  </a:lnTo>
                  <a:cubicBezTo>
                    <a:pt x="8395" y="6658"/>
                    <a:pt x="8396" y="6658"/>
                    <a:pt x="8397" y="6658"/>
                  </a:cubicBezTo>
                  <a:cubicBezTo>
                    <a:pt x="8623" y="6658"/>
                    <a:pt x="8807" y="6473"/>
                    <a:pt x="8807" y="6244"/>
                  </a:cubicBezTo>
                  <a:cubicBezTo>
                    <a:pt x="8809" y="6015"/>
                    <a:pt x="8622" y="5829"/>
                    <a:pt x="8394" y="5829"/>
                  </a:cubicBezTo>
                  <a:close/>
                  <a:moveTo>
                    <a:pt x="413" y="5831"/>
                  </a:moveTo>
                  <a:cubicBezTo>
                    <a:pt x="186" y="5831"/>
                    <a:pt x="0" y="6015"/>
                    <a:pt x="0" y="6244"/>
                  </a:cubicBezTo>
                  <a:cubicBezTo>
                    <a:pt x="0" y="6474"/>
                    <a:pt x="187" y="6660"/>
                    <a:pt x="416" y="6660"/>
                  </a:cubicBezTo>
                  <a:cubicBezTo>
                    <a:pt x="419" y="6660"/>
                    <a:pt x="422" y="6660"/>
                    <a:pt x="425" y="6660"/>
                  </a:cubicBezTo>
                  <a:lnTo>
                    <a:pt x="2105" y="6660"/>
                  </a:lnTo>
                  <a:cubicBezTo>
                    <a:pt x="2334" y="6660"/>
                    <a:pt x="2520" y="6474"/>
                    <a:pt x="2520" y="6244"/>
                  </a:cubicBezTo>
                  <a:cubicBezTo>
                    <a:pt x="2520" y="6017"/>
                    <a:pt x="2336" y="5831"/>
                    <a:pt x="2108" y="5831"/>
                  </a:cubicBezTo>
                  <a:cubicBezTo>
                    <a:pt x="2107" y="5831"/>
                    <a:pt x="2106" y="5831"/>
                    <a:pt x="2105" y="5831"/>
                  </a:cubicBezTo>
                  <a:lnTo>
                    <a:pt x="425" y="5831"/>
                  </a:lnTo>
                  <a:cubicBezTo>
                    <a:pt x="421" y="5831"/>
                    <a:pt x="417" y="5831"/>
                    <a:pt x="413" y="5831"/>
                  </a:cubicBezTo>
                  <a:close/>
                  <a:moveTo>
                    <a:pt x="3981" y="7750"/>
                  </a:moveTo>
                  <a:cubicBezTo>
                    <a:pt x="3756" y="7756"/>
                    <a:pt x="3576" y="7940"/>
                    <a:pt x="3576" y="8165"/>
                  </a:cubicBezTo>
                  <a:cubicBezTo>
                    <a:pt x="3576" y="8390"/>
                    <a:pt x="3756" y="8576"/>
                    <a:pt x="3981" y="8580"/>
                  </a:cubicBezTo>
                  <a:lnTo>
                    <a:pt x="8394" y="8580"/>
                  </a:lnTo>
                  <a:cubicBezTo>
                    <a:pt x="8622" y="8580"/>
                    <a:pt x="8807" y="8395"/>
                    <a:pt x="8807" y="8165"/>
                  </a:cubicBezTo>
                  <a:cubicBezTo>
                    <a:pt x="8807" y="7937"/>
                    <a:pt x="8622" y="7750"/>
                    <a:pt x="8394" y="7750"/>
                  </a:cubicBezTo>
                  <a:close/>
                  <a:moveTo>
                    <a:pt x="416" y="7751"/>
                  </a:moveTo>
                  <a:cubicBezTo>
                    <a:pt x="187" y="7751"/>
                    <a:pt x="0" y="7935"/>
                    <a:pt x="0" y="8165"/>
                  </a:cubicBezTo>
                  <a:cubicBezTo>
                    <a:pt x="0" y="8395"/>
                    <a:pt x="187" y="8580"/>
                    <a:pt x="416" y="8580"/>
                  </a:cubicBezTo>
                  <a:cubicBezTo>
                    <a:pt x="419" y="8580"/>
                    <a:pt x="422" y="8580"/>
                    <a:pt x="425" y="8580"/>
                  </a:cubicBezTo>
                  <a:lnTo>
                    <a:pt x="2105" y="8580"/>
                  </a:lnTo>
                  <a:cubicBezTo>
                    <a:pt x="2334" y="8580"/>
                    <a:pt x="2520" y="8395"/>
                    <a:pt x="2520" y="8165"/>
                  </a:cubicBezTo>
                  <a:cubicBezTo>
                    <a:pt x="2520" y="7937"/>
                    <a:pt x="2334" y="7751"/>
                    <a:pt x="2105" y="7751"/>
                  </a:cubicBezTo>
                  <a:lnTo>
                    <a:pt x="425" y="7751"/>
                  </a:lnTo>
                  <a:cubicBezTo>
                    <a:pt x="422" y="7751"/>
                    <a:pt x="419" y="7751"/>
                    <a:pt x="416" y="7751"/>
                  </a:cubicBezTo>
                  <a:close/>
                  <a:moveTo>
                    <a:pt x="15188" y="9365"/>
                  </a:moveTo>
                  <a:cubicBezTo>
                    <a:pt x="15070" y="9365"/>
                    <a:pt x="14950" y="9409"/>
                    <a:pt x="14852" y="9507"/>
                  </a:cubicBezTo>
                  <a:cubicBezTo>
                    <a:pt x="14550" y="9809"/>
                    <a:pt x="14764" y="10326"/>
                    <a:pt x="15192" y="10326"/>
                  </a:cubicBezTo>
                  <a:cubicBezTo>
                    <a:pt x="15457" y="10326"/>
                    <a:pt x="15672" y="10111"/>
                    <a:pt x="15672" y="9847"/>
                  </a:cubicBezTo>
                  <a:cubicBezTo>
                    <a:pt x="15672" y="9557"/>
                    <a:pt x="15435" y="9365"/>
                    <a:pt x="15188" y="9365"/>
                  </a:cubicBezTo>
                  <a:close/>
                  <a:moveTo>
                    <a:pt x="16629" y="9365"/>
                  </a:moveTo>
                  <a:cubicBezTo>
                    <a:pt x="16511" y="9365"/>
                    <a:pt x="16391" y="9409"/>
                    <a:pt x="16293" y="9507"/>
                  </a:cubicBezTo>
                  <a:cubicBezTo>
                    <a:pt x="15991" y="9809"/>
                    <a:pt x="16205" y="10326"/>
                    <a:pt x="16633" y="10326"/>
                  </a:cubicBezTo>
                  <a:cubicBezTo>
                    <a:pt x="16897" y="10326"/>
                    <a:pt x="17113" y="10111"/>
                    <a:pt x="17113" y="9847"/>
                  </a:cubicBezTo>
                  <a:cubicBezTo>
                    <a:pt x="17113" y="9557"/>
                    <a:pt x="16876" y="9365"/>
                    <a:pt x="16629" y="9365"/>
                  </a:cubicBezTo>
                  <a:close/>
                  <a:moveTo>
                    <a:pt x="18070" y="9365"/>
                  </a:moveTo>
                  <a:cubicBezTo>
                    <a:pt x="17952" y="9365"/>
                    <a:pt x="17832" y="9409"/>
                    <a:pt x="17734" y="9507"/>
                  </a:cubicBezTo>
                  <a:cubicBezTo>
                    <a:pt x="17431" y="9809"/>
                    <a:pt x="17646" y="10326"/>
                    <a:pt x="18074" y="10326"/>
                  </a:cubicBezTo>
                  <a:cubicBezTo>
                    <a:pt x="18338" y="10326"/>
                    <a:pt x="18554" y="10111"/>
                    <a:pt x="18554" y="9847"/>
                  </a:cubicBezTo>
                  <a:cubicBezTo>
                    <a:pt x="18554" y="9557"/>
                    <a:pt x="18317" y="9365"/>
                    <a:pt x="18070" y="9365"/>
                  </a:cubicBezTo>
                  <a:close/>
                  <a:moveTo>
                    <a:pt x="19511" y="9365"/>
                  </a:moveTo>
                  <a:cubicBezTo>
                    <a:pt x="19393" y="9365"/>
                    <a:pt x="19273" y="9409"/>
                    <a:pt x="19175" y="9507"/>
                  </a:cubicBezTo>
                  <a:cubicBezTo>
                    <a:pt x="18872" y="9809"/>
                    <a:pt x="19085" y="10326"/>
                    <a:pt x="19515" y="10326"/>
                  </a:cubicBezTo>
                  <a:cubicBezTo>
                    <a:pt x="19779" y="10326"/>
                    <a:pt x="19993" y="10111"/>
                    <a:pt x="19995" y="9847"/>
                  </a:cubicBezTo>
                  <a:cubicBezTo>
                    <a:pt x="19995" y="9557"/>
                    <a:pt x="19758" y="9365"/>
                    <a:pt x="19511" y="9365"/>
                  </a:cubicBezTo>
                  <a:close/>
                  <a:moveTo>
                    <a:pt x="20951" y="9365"/>
                  </a:moveTo>
                  <a:cubicBezTo>
                    <a:pt x="20833" y="9365"/>
                    <a:pt x="20713" y="9409"/>
                    <a:pt x="20614" y="9507"/>
                  </a:cubicBezTo>
                  <a:cubicBezTo>
                    <a:pt x="20312" y="9809"/>
                    <a:pt x="20526" y="10326"/>
                    <a:pt x="20954" y="10326"/>
                  </a:cubicBezTo>
                  <a:cubicBezTo>
                    <a:pt x="21220" y="10326"/>
                    <a:pt x="21434" y="10111"/>
                    <a:pt x="21436" y="9847"/>
                  </a:cubicBezTo>
                  <a:cubicBezTo>
                    <a:pt x="21436" y="9557"/>
                    <a:pt x="21199" y="9365"/>
                    <a:pt x="20951" y="9365"/>
                  </a:cubicBezTo>
                  <a:close/>
                  <a:moveTo>
                    <a:pt x="22392" y="9365"/>
                  </a:moveTo>
                  <a:cubicBezTo>
                    <a:pt x="22274" y="9365"/>
                    <a:pt x="22153" y="9409"/>
                    <a:pt x="22055" y="9507"/>
                  </a:cubicBezTo>
                  <a:cubicBezTo>
                    <a:pt x="21753" y="9809"/>
                    <a:pt x="21967" y="10326"/>
                    <a:pt x="22395" y="10326"/>
                  </a:cubicBezTo>
                  <a:cubicBezTo>
                    <a:pt x="22661" y="10326"/>
                    <a:pt x="22875" y="10111"/>
                    <a:pt x="22875" y="9847"/>
                  </a:cubicBezTo>
                  <a:lnTo>
                    <a:pt x="22876" y="9847"/>
                  </a:lnTo>
                  <a:cubicBezTo>
                    <a:pt x="22876" y="9557"/>
                    <a:pt x="22639" y="9365"/>
                    <a:pt x="22392" y="9365"/>
                  </a:cubicBezTo>
                  <a:close/>
                  <a:moveTo>
                    <a:pt x="9264" y="9672"/>
                  </a:moveTo>
                  <a:cubicBezTo>
                    <a:pt x="9035" y="9672"/>
                    <a:pt x="8850" y="9858"/>
                    <a:pt x="8850" y="10086"/>
                  </a:cubicBezTo>
                  <a:cubicBezTo>
                    <a:pt x="8850" y="10315"/>
                    <a:pt x="9035" y="10501"/>
                    <a:pt x="9264" y="10501"/>
                  </a:cubicBezTo>
                  <a:lnTo>
                    <a:pt x="13676" y="10501"/>
                  </a:lnTo>
                  <a:cubicBezTo>
                    <a:pt x="13904" y="10501"/>
                    <a:pt x="14090" y="10315"/>
                    <a:pt x="14091" y="10087"/>
                  </a:cubicBezTo>
                  <a:lnTo>
                    <a:pt x="14091" y="10086"/>
                  </a:lnTo>
                  <a:cubicBezTo>
                    <a:pt x="14091" y="9858"/>
                    <a:pt x="13906" y="9672"/>
                    <a:pt x="13676" y="9672"/>
                  </a:cubicBezTo>
                  <a:close/>
                  <a:moveTo>
                    <a:pt x="425" y="9672"/>
                  </a:moveTo>
                  <a:cubicBezTo>
                    <a:pt x="195" y="9672"/>
                    <a:pt x="9" y="9858"/>
                    <a:pt x="9" y="10087"/>
                  </a:cubicBezTo>
                  <a:cubicBezTo>
                    <a:pt x="9" y="10315"/>
                    <a:pt x="195" y="10501"/>
                    <a:pt x="425" y="10501"/>
                  </a:cubicBezTo>
                  <a:lnTo>
                    <a:pt x="2105" y="10501"/>
                  </a:lnTo>
                  <a:cubicBezTo>
                    <a:pt x="2106" y="10501"/>
                    <a:pt x="2107" y="10501"/>
                    <a:pt x="2108" y="10501"/>
                  </a:cubicBezTo>
                  <a:cubicBezTo>
                    <a:pt x="2336" y="10501"/>
                    <a:pt x="2520" y="10314"/>
                    <a:pt x="2520" y="10087"/>
                  </a:cubicBezTo>
                  <a:cubicBezTo>
                    <a:pt x="2520" y="9858"/>
                    <a:pt x="2334" y="9672"/>
                    <a:pt x="2105" y="9672"/>
                  </a:cubicBezTo>
                  <a:close/>
                  <a:moveTo>
                    <a:pt x="9264" y="11593"/>
                  </a:moveTo>
                  <a:cubicBezTo>
                    <a:pt x="9035" y="11593"/>
                    <a:pt x="8850" y="11778"/>
                    <a:pt x="8850" y="12008"/>
                  </a:cubicBezTo>
                  <a:cubicBezTo>
                    <a:pt x="8850" y="12236"/>
                    <a:pt x="9035" y="12422"/>
                    <a:pt x="9264" y="12422"/>
                  </a:cubicBezTo>
                  <a:lnTo>
                    <a:pt x="13676" y="12422"/>
                  </a:lnTo>
                  <a:cubicBezTo>
                    <a:pt x="13904" y="12422"/>
                    <a:pt x="14090" y="12236"/>
                    <a:pt x="14091" y="12008"/>
                  </a:cubicBezTo>
                  <a:cubicBezTo>
                    <a:pt x="14091" y="11778"/>
                    <a:pt x="13906" y="11593"/>
                    <a:pt x="13676" y="11593"/>
                  </a:cubicBezTo>
                  <a:close/>
                  <a:moveTo>
                    <a:pt x="425" y="11593"/>
                  </a:moveTo>
                  <a:cubicBezTo>
                    <a:pt x="195" y="11593"/>
                    <a:pt x="9" y="11778"/>
                    <a:pt x="9" y="12008"/>
                  </a:cubicBezTo>
                  <a:cubicBezTo>
                    <a:pt x="9" y="12236"/>
                    <a:pt x="195" y="12422"/>
                    <a:pt x="425" y="12422"/>
                  </a:cubicBezTo>
                  <a:lnTo>
                    <a:pt x="2105" y="12422"/>
                  </a:lnTo>
                  <a:cubicBezTo>
                    <a:pt x="2106" y="12422"/>
                    <a:pt x="2107" y="12422"/>
                    <a:pt x="2108" y="12422"/>
                  </a:cubicBezTo>
                  <a:cubicBezTo>
                    <a:pt x="2336" y="12422"/>
                    <a:pt x="2520" y="12237"/>
                    <a:pt x="2520" y="12008"/>
                  </a:cubicBezTo>
                  <a:cubicBezTo>
                    <a:pt x="2520" y="11778"/>
                    <a:pt x="2334" y="11593"/>
                    <a:pt x="2105" y="11593"/>
                  </a:cubicBezTo>
                  <a:close/>
                  <a:moveTo>
                    <a:pt x="15188" y="13328"/>
                  </a:moveTo>
                  <a:cubicBezTo>
                    <a:pt x="15070" y="13328"/>
                    <a:pt x="14950" y="13372"/>
                    <a:pt x="14852" y="13469"/>
                  </a:cubicBezTo>
                  <a:cubicBezTo>
                    <a:pt x="14550" y="13771"/>
                    <a:pt x="14764" y="14289"/>
                    <a:pt x="15192" y="14289"/>
                  </a:cubicBezTo>
                  <a:cubicBezTo>
                    <a:pt x="15457" y="14289"/>
                    <a:pt x="15672" y="14073"/>
                    <a:pt x="15672" y="13809"/>
                  </a:cubicBezTo>
                  <a:cubicBezTo>
                    <a:pt x="15672" y="13519"/>
                    <a:pt x="15435" y="13328"/>
                    <a:pt x="15188" y="13328"/>
                  </a:cubicBezTo>
                  <a:close/>
                  <a:moveTo>
                    <a:pt x="16629" y="13328"/>
                  </a:moveTo>
                  <a:cubicBezTo>
                    <a:pt x="16511" y="13328"/>
                    <a:pt x="16391" y="13372"/>
                    <a:pt x="16293" y="13469"/>
                  </a:cubicBezTo>
                  <a:cubicBezTo>
                    <a:pt x="15991" y="13771"/>
                    <a:pt x="16205" y="14289"/>
                    <a:pt x="16633" y="14289"/>
                  </a:cubicBezTo>
                  <a:cubicBezTo>
                    <a:pt x="16897" y="14289"/>
                    <a:pt x="17113" y="14073"/>
                    <a:pt x="17113" y="13809"/>
                  </a:cubicBezTo>
                  <a:cubicBezTo>
                    <a:pt x="17113" y="13519"/>
                    <a:pt x="16876" y="13328"/>
                    <a:pt x="16629" y="13328"/>
                  </a:cubicBezTo>
                  <a:close/>
                  <a:moveTo>
                    <a:pt x="18070" y="13327"/>
                  </a:moveTo>
                  <a:cubicBezTo>
                    <a:pt x="17952" y="13327"/>
                    <a:pt x="17832" y="13371"/>
                    <a:pt x="17734" y="13469"/>
                  </a:cubicBezTo>
                  <a:cubicBezTo>
                    <a:pt x="17431" y="13771"/>
                    <a:pt x="17645" y="14289"/>
                    <a:pt x="18074" y="14289"/>
                  </a:cubicBezTo>
                  <a:cubicBezTo>
                    <a:pt x="18338" y="14289"/>
                    <a:pt x="18554" y="14073"/>
                    <a:pt x="18554" y="13809"/>
                  </a:cubicBezTo>
                  <a:cubicBezTo>
                    <a:pt x="18554" y="13520"/>
                    <a:pt x="18317" y="13327"/>
                    <a:pt x="18070" y="13327"/>
                  </a:cubicBezTo>
                  <a:close/>
                  <a:moveTo>
                    <a:pt x="19510" y="13327"/>
                  </a:moveTo>
                  <a:cubicBezTo>
                    <a:pt x="19392" y="13327"/>
                    <a:pt x="19272" y="13371"/>
                    <a:pt x="19174" y="13469"/>
                  </a:cubicBezTo>
                  <a:cubicBezTo>
                    <a:pt x="18872" y="13771"/>
                    <a:pt x="19085" y="14289"/>
                    <a:pt x="19513" y="14289"/>
                  </a:cubicBezTo>
                  <a:cubicBezTo>
                    <a:pt x="19779" y="14289"/>
                    <a:pt x="19995" y="14073"/>
                    <a:pt x="19995" y="13809"/>
                  </a:cubicBezTo>
                  <a:cubicBezTo>
                    <a:pt x="19995" y="13520"/>
                    <a:pt x="19758" y="13327"/>
                    <a:pt x="19510" y="13327"/>
                  </a:cubicBezTo>
                  <a:close/>
                  <a:moveTo>
                    <a:pt x="20951" y="13327"/>
                  </a:moveTo>
                  <a:cubicBezTo>
                    <a:pt x="20833" y="13327"/>
                    <a:pt x="20713" y="13371"/>
                    <a:pt x="20614" y="13469"/>
                  </a:cubicBezTo>
                  <a:cubicBezTo>
                    <a:pt x="20312" y="13771"/>
                    <a:pt x="20526" y="14289"/>
                    <a:pt x="20954" y="14289"/>
                  </a:cubicBezTo>
                  <a:cubicBezTo>
                    <a:pt x="21220" y="14289"/>
                    <a:pt x="21436" y="14073"/>
                    <a:pt x="21436" y="13809"/>
                  </a:cubicBezTo>
                  <a:cubicBezTo>
                    <a:pt x="21436" y="13520"/>
                    <a:pt x="21199" y="13327"/>
                    <a:pt x="20951" y="13327"/>
                  </a:cubicBezTo>
                  <a:close/>
                  <a:moveTo>
                    <a:pt x="22392" y="13328"/>
                  </a:moveTo>
                  <a:cubicBezTo>
                    <a:pt x="22274" y="13328"/>
                    <a:pt x="22153" y="13372"/>
                    <a:pt x="22055" y="13469"/>
                  </a:cubicBezTo>
                  <a:cubicBezTo>
                    <a:pt x="21753" y="13771"/>
                    <a:pt x="21967" y="14289"/>
                    <a:pt x="22395" y="14289"/>
                  </a:cubicBezTo>
                  <a:cubicBezTo>
                    <a:pt x="22661" y="14289"/>
                    <a:pt x="22875" y="14073"/>
                    <a:pt x="22875" y="13809"/>
                  </a:cubicBezTo>
                  <a:cubicBezTo>
                    <a:pt x="22875" y="13519"/>
                    <a:pt x="22639" y="13328"/>
                    <a:pt x="22392" y="13328"/>
                  </a:cubicBezTo>
                  <a:close/>
                  <a:moveTo>
                    <a:pt x="9264" y="13513"/>
                  </a:moveTo>
                  <a:cubicBezTo>
                    <a:pt x="9035" y="13513"/>
                    <a:pt x="8850" y="13699"/>
                    <a:pt x="8850" y="13929"/>
                  </a:cubicBezTo>
                  <a:cubicBezTo>
                    <a:pt x="8850" y="14157"/>
                    <a:pt x="9035" y="14342"/>
                    <a:pt x="9264" y="14342"/>
                  </a:cubicBezTo>
                  <a:lnTo>
                    <a:pt x="13676" y="14342"/>
                  </a:lnTo>
                  <a:cubicBezTo>
                    <a:pt x="13904" y="14342"/>
                    <a:pt x="14090" y="14157"/>
                    <a:pt x="14091" y="13929"/>
                  </a:cubicBezTo>
                  <a:cubicBezTo>
                    <a:pt x="14091" y="13699"/>
                    <a:pt x="13906" y="13513"/>
                    <a:pt x="13676" y="13513"/>
                  </a:cubicBezTo>
                  <a:close/>
                  <a:moveTo>
                    <a:pt x="422" y="13515"/>
                  </a:moveTo>
                  <a:cubicBezTo>
                    <a:pt x="194" y="13515"/>
                    <a:pt x="9" y="13700"/>
                    <a:pt x="9" y="13929"/>
                  </a:cubicBezTo>
                  <a:cubicBezTo>
                    <a:pt x="9" y="14158"/>
                    <a:pt x="195" y="14344"/>
                    <a:pt x="425" y="14344"/>
                  </a:cubicBezTo>
                  <a:lnTo>
                    <a:pt x="2105" y="14344"/>
                  </a:lnTo>
                  <a:cubicBezTo>
                    <a:pt x="2334" y="14344"/>
                    <a:pt x="2520" y="14158"/>
                    <a:pt x="2520" y="13929"/>
                  </a:cubicBezTo>
                  <a:cubicBezTo>
                    <a:pt x="2520" y="13700"/>
                    <a:pt x="2336" y="13515"/>
                    <a:pt x="2108" y="13515"/>
                  </a:cubicBezTo>
                  <a:cubicBezTo>
                    <a:pt x="2107" y="13515"/>
                    <a:pt x="2106" y="13515"/>
                    <a:pt x="2105" y="13515"/>
                  </a:cubicBezTo>
                  <a:lnTo>
                    <a:pt x="425" y="13515"/>
                  </a:lnTo>
                  <a:cubicBezTo>
                    <a:pt x="424" y="13515"/>
                    <a:pt x="423" y="13515"/>
                    <a:pt x="422" y="13515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789;p50">
              <a:extLst>
                <a:ext uri="{FF2B5EF4-FFF2-40B4-BE49-F238E27FC236}">
                  <a16:creationId xmlns:a16="http://schemas.microsoft.com/office/drawing/2014/main" id="{4849A0FF-6084-CC4F-B38B-6797891349CC}"/>
                </a:ext>
              </a:extLst>
            </p:cNvPr>
            <p:cNvSpPr/>
            <p:nvPr/>
          </p:nvSpPr>
          <p:spPr>
            <a:xfrm>
              <a:off x="3268625" y="3023275"/>
              <a:ext cx="571875" cy="358575"/>
            </a:xfrm>
            <a:custGeom>
              <a:avLst/>
              <a:gdLst/>
              <a:ahLst/>
              <a:cxnLst/>
              <a:rect l="l" t="t" r="r" b="b"/>
              <a:pathLst>
                <a:path w="22875" h="14343" extrusionOk="0">
                  <a:moveTo>
                    <a:pt x="3981" y="67"/>
                  </a:moveTo>
                  <a:cubicBezTo>
                    <a:pt x="3756" y="72"/>
                    <a:pt x="3576" y="256"/>
                    <a:pt x="3576" y="482"/>
                  </a:cubicBezTo>
                  <a:cubicBezTo>
                    <a:pt x="3576" y="707"/>
                    <a:pt x="3756" y="891"/>
                    <a:pt x="3981" y="896"/>
                  </a:cubicBezTo>
                  <a:lnTo>
                    <a:pt x="8394" y="896"/>
                  </a:lnTo>
                  <a:cubicBezTo>
                    <a:pt x="8622" y="896"/>
                    <a:pt x="8807" y="710"/>
                    <a:pt x="8807" y="482"/>
                  </a:cubicBezTo>
                  <a:cubicBezTo>
                    <a:pt x="8807" y="253"/>
                    <a:pt x="8622" y="67"/>
                    <a:pt x="8392" y="67"/>
                  </a:cubicBezTo>
                  <a:close/>
                  <a:moveTo>
                    <a:pt x="416" y="67"/>
                  </a:moveTo>
                  <a:cubicBezTo>
                    <a:pt x="187" y="67"/>
                    <a:pt x="0" y="252"/>
                    <a:pt x="0" y="482"/>
                  </a:cubicBezTo>
                  <a:cubicBezTo>
                    <a:pt x="0" y="712"/>
                    <a:pt x="187" y="896"/>
                    <a:pt x="416" y="896"/>
                  </a:cubicBezTo>
                  <a:cubicBezTo>
                    <a:pt x="419" y="896"/>
                    <a:pt x="422" y="896"/>
                    <a:pt x="425" y="896"/>
                  </a:cubicBezTo>
                  <a:lnTo>
                    <a:pt x="2105" y="896"/>
                  </a:lnTo>
                  <a:cubicBezTo>
                    <a:pt x="2330" y="891"/>
                    <a:pt x="2511" y="707"/>
                    <a:pt x="2511" y="482"/>
                  </a:cubicBezTo>
                  <a:cubicBezTo>
                    <a:pt x="2511" y="256"/>
                    <a:pt x="2330" y="72"/>
                    <a:pt x="2105" y="67"/>
                  </a:cubicBezTo>
                  <a:lnTo>
                    <a:pt x="425" y="67"/>
                  </a:lnTo>
                  <a:cubicBezTo>
                    <a:pt x="422" y="67"/>
                    <a:pt x="419" y="67"/>
                    <a:pt x="416" y="67"/>
                  </a:cubicBezTo>
                  <a:close/>
                  <a:moveTo>
                    <a:pt x="10265" y="0"/>
                  </a:moveTo>
                  <a:cubicBezTo>
                    <a:pt x="10147" y="0"/>
                    <a:pt x="10027" y="44"/>
                    <a:pt x="9929" y="142"/>
                  </a:cubicBezTo>
                  <a:cubicBezTo>
                    <a:pt x="9627" y="444"/>
                    <a:pt x="9841" y="962"/>
                    <a:pt x="10269" y="962"/>
                  </a:cubicBezTo>
                  <a:cubicBezTo>
                    <a:pt x="10535" y="962"/>
                    <a:pt x="10750" y="746"/>
                    <a:pt x="10750" y="482"/>
                  </a:cubicBezTo>
                  <a:lnTo>
                    <a:pt x="10748" y="482"/>
                  </a:lnTo>
                  <a:cubicBezTo>
                    <a:pt x="10748" y="193"/>
                    <a:pt x="10512" y="0"/>
                    <a:pt x="10265" y="0"/>
                  </a:cubicBezTo>
                  <a:close/>
                  <a:moveTo>
                    <a:pt x="11706" y="1"/>
                  </a:moveTo>
                  <a:cubicBezTo>
                    <a:pt x="11588" y="1"/>
                    <a:pt x="11467" y="45"/>
                    <a:pt x="11370" y="142"/>
                  </a:cubicBezTo>
                  <a:cubicBezTo>
                    <a:pt x="11068" y="444"/>
                    <a:pt x="11282" y="962"/>
                    <a:pt x="11710" y="962"/>
                  </a:cubicBezTo>
                  <a:cubicBezTo>
                    <a:pt x="11975" y="962"/>
                    <a:pt x="12191" y="746"/>
                    <a:pt x="12191" y="482"/>
                  </a:cubicBezTo>
                  <a:lnTo>
                    <a:pt x="12189" y="482"/>
                  </a:lnTo>
                  <a:cubicBezTo>
                    <a:pt x="12189" y="193"/>
                    <a:pt x="11952" y="1"/>
                    <a:pt x="11706" y="1"/>
                  </a:cubicBezTo>
                  <a:close/>
                  <a:moveTo>
                    <a:pt x="13146" y="0"/>
                  </a:moveTo>
                  <a:cubicBezTo>
                    <a:pt x="13029" y="0"/>
                    <a:pt x="12908" y="44"/>
                    <a:pt x="12811" y="142"/>
                  </a:cubicBezTo>
                  <a:cubicBezTo>
                    <a:pt x="12507" y="444"/>
                    <a:pt x="12723" y="962"/>
                    <a:pt x="13150" y="962"/>
                  </a:cubicBezTo>
                  <a:cubicBezTo>
                    <a:pt x="13416" y="962"/>
                    <a:pt x="13632" y="746"/>
                    <a:pt x="13632" y="482"/>
                  </a:cubicBezTo>
                  <a:lnTo>
                    <a:pt x="13630" y="482"/>
                  </a:lnTo>
                  <a:cubicBezTo>
                    <a:pt x="13630" y="193"/>
                    <a:pt x="13393" y="0"/>
                    <a:pt x="13146" y="0"/>
                  </a:cubicBezTo>
                  <a:close/>
                  <a:moveTo>
                    <a:pt x="14587" y="1"/>
                  </a:moveTo>
                  <a:cubicBezTo>
                    <a:pt x="14469" y="1"/>
                    <a:pt x="14349" y="45"/>
                    <a:pt x="14252" y="142"/>
                  </a:cubicBezTo>
                  <a:cubicBezTo>
                    <a:pt x="13950" y="444"/>
                    <a:pt x="14164" y="962"/>
                    <a:pt x="14591" y="962"/>
                  </a:cubicBezTo>
                  <a:cubicBezTo>
                    <a:pt x="14856" y="962"/>
                    <a:pt x="15071" y="746"/>
                    <a:pt x="15071" y="482"/>
                  </a:cubicBezTo>
                  <a:cubicBezTo>
                    <a:pt x="15071" y="193"/>
                    <a:pt x="14834" y="1"/>
                    <a:pt x="14587" y="1"/>
                  </a:cubicBezTo>
                  <a:close/>
                  <a:moveTo>
                    <a:pt x="16028" y="1"/>
                  </a:moveTo>
                  <a:cubicBezTo>
                    <a:pt x="15910" y="1"/>
                    <a:pt x="15790" y="45"/>
                    <a:pt x="15692" y="142"/>
                  </a:cubicBezTo>
                  <a:cubicBezTo>
                    <a:pt x="15389" y="444"/>
                    <a:pt x="15604" y="962"/>
                    <a:pt x="16032" y="962"/>
                  </a:cubicBezTo>
                  <a:cubicBezTo>
                    <a:pt x="16297" y="962"/>
                    <a:pt x="16512" y="746"/>
                    <a:pt x="16512" y="482"/>
                  </a:cubicBezTo>
                  <a:cubicBezTo>
                    <a:pt x="16512" y="193"/>
                    <a:pt x="16275" y="1"/>
                    <a:pt x="16028" y="1"/>
                  </a:cubicBezTo>
                  <a:close/>
                  <a:moveTo>
                    <a:pt x="17469" y="0"/>
                  </a:moveTo>
                  <a:cubicBezTo>
                    <a:pt x="17350" y="0"/>
                    <a:pt x="17230" y="44"/>
                    <a:pt x="17132" y="142"/>
                  </a:cubicBezTo>
                  <a:cubicBezTo>
                    <a:pt x="16830" y="444"/>
                    <a:pt x="17044" y="962"/>
                    <a:pt x="17472" y="962"/>
                  </a:cubicBezTo>
                  <a:cubicBezTo>
                    <a:pt x="17737" y="962"/>
                    <a:pt x="17953" y="746"/>
                    <a:pt x="17953" y="482"/>
                  </a:cubicBezTo>
                  <a:cubicBezTo>
                    <a:pt x="17953" y="193"/>
                    <a:pt x="17716" y="0"/>
                    <a:pt x="17469" y="0"/>
                  </a:cubicBezTo>
                  <a:close/>
                  <a:moveTo>
                    <a:pt x="3981" y="1988"/>
                  </a:moveTo>
                  <a:cubicBezTo>
                    <a:pt x="3756" y="1992"/>
                    <a:pt x="3576" y="2176"/>
                    <a:pt x="3576" y="2403"/>
                  </a:cubicBezTo>
                  <a:cubicBezTo>
                    <a:pt x="3576" y="2628"/>
                    <a:pt x="3756" y="2812"/>
                    <a:pt x="3981" y="2817"/>
                  </a:cubicBezTo>
                  <a:lnTo>
                    <a:pt x="8394" y="2817"/>
                  </a:lnTo>
                  <a:cubicBezTo>
                    <a:pt x="8395" y="2817"/>
                    <a:pt x="8396" y="2817"/>
                    <a:pt x="8397" y="2817"/>
                  </a:cubicBezTo>
                  <a:cubicBezTo>
                    <a:pt x="8623" y="2817"/>
                    <a:pt x="8809" y="2630"/>
                    <a:pt x="8807" y="2403"/>
                  </a:cubicBezTo>
                  <a:cubicBezTo>
                    <a:pt x="8807" y="2173"/>
                    <a:pt x="8622" y="1988"/>
                    <a:pt x="8392" y="1988"/>
                  </a:cubicBezTo>
                  <a:close/>
                  <a:moveTo>
                    <a:pt x="416" y="1987"/>
                  </a:moveTo>
                  <a:cubicBezTo>
                    <a:pt x="187" y="1987"/>
                    <a:pt x="0" y="2173"/>
                    <a:pt x="0" y="2403"/>
                  </a:cubicBezTo>
                  <a:cubicBezTo>
                    <a:pt x="0" y="2632"/>
                    <a:pt x="186" y="2817"/>
                    <a:pt x="413" y="2817"/>
                  </a:cubicBezTo>
                  <a:cubicBezTo>
                    <a:pt x="417" y="2817"/>
                    <a:pt x="421" y="2817"/>
                    <a:pt x="425" y="2817"/>
                  </a:cubicBezTo>
                  <a:lnTo>
                    <a:pt x="2105" y="2817"/>
                  </a:lnTo>
                  <a:cubicBezTo>
                    <a:pt x="2106" y="2817"/>
                    <a:pt x="2107" y="2817"/>
                    <a:pt x="2108" y="2817"/>
                  </a:cubicBezTo>
                  <a:cubicBezTo>
                    <a:pt x="2336" y="2817"/>
                    <a:pt x="2520" y="2632"/>
                    <a:pt x="2520" y="2403"/>
                  </a:cubicBezTo>
                  <a:cubicBezTo>
                    <a:pt x="2520" y="2173"/>
                    <a:pt x="2334" y="1988"/>
                    <a:pt x="2105" y="1988"/>
                  </a:cubicBezTo>
                  <a:lnTo>
                    <a:pt x="425" y="1988"/>
                  </a:lnTo>
                  <a:cubicBezTo>
                    <a:pt x="422" y="1988"/>
                    <a:pt x="419" y="1987"/>
                    <a:pt x="416" y="1987"/>
                  </a:cubicBezTo>
                  <a:close/>
                  <a:moveTo>
                    <a:pt x="3981" y="3908"/>
                  </a:moveTo>
                  <a:cubicBezTo>
                    <a:pt x="3756" y="3913"/>
                    <a:pt x="3576" y="4099"/>
                    <a:pt x="3576" y="4323"/>
                  </a:cubicBezTo>
                  <a:cubicBezTo>
                    <a:pt x="3576" y="4548"/>
                    <a:pt x="3756" y="4732"/>
                    <a:pt x="3981" y="4737"/>
                  </a:cubicBezTo>
                  <a:lnTo>
                    <a:pt x="8394" y="4737"/>
                  </a:lnTo>
                  <a:cubicBezTo>
                    <a:pt x="8395" y="4737"/>
                    <a:pt x="8396" y="4737"/>
                    <a:pt x="8397" y="4737"/>
                  </a:cubicBezTo>
                  <a:cubicBezTo>
                    <a:pt x="8625" y="4737"/>
                    <a:pt x="8809" y="4551"/>
                    <a:pt x="8807" y="4323"/>
                  </a:cubicBezTo>
                  <a:cubicBezTo>
                    <a:pt x="8807" y="4094"/>
                    <a:pt x="8622" y="3908"/>
                    <a:pt x="8392" y="3908"/>
                  </a:cubicBezTo>
                  <a:close/>
                  <a:moveTo>
                    <a:pt x="416" y="3910"/>
                  </a:moveTo>
                  <a:cubicBezTo>
                    <a:pt x="187" y="3910"/>
                    <a:pt x="0" y="4095"/>
                    <a:pt x="0" y="4325"/>
                  </a:cubicBezTo>
                  <a:cubicBezTo>
                    <a:pt x="0" y="4553"/>
                    <a:pt x="187" y="4739"/>
                    <a:pt x="416" y="4739"/>
                  </a:cubicBezTo>
                  <a:cubicBezTo>
                    <a:pt x="419" y="4739"/>
                    <a:pt x="422" y="4739"/>
                    <a:pt x="425" y="4739"/>
                  </a:cubicBezTo>
                  <a:lnTo>
                    <a:pt x="2105" y="4739"/>
                  </a:lnTo>
                  <a:cubicBezTo>
                    <a:pt x="2334" y="4739"/>
                    <a:pt x="2522" y="4553"/>
                    <a:pt x="2520" y="4323"/>
                  </a:cubicBezTo>
                  <a:cubicBezTo>
                    <a:pt x="2518" y="4095"/>
                    <a:pt x="2333" y="3910"/>
                    <a:pt x="2105" y="3910"/>
                  </a:cubicBezTo>
                  <a:lnTo>
                    <a:pt x="425" y="3910"/>
                  </a:lnTo>
                  <a:cubicBezTo>
                    <a:pt x="422" y="3910"/>
                    <a:pt x="419" y="3910"/>
                    <a:pt x="416" y="3910"/>
                  </a:cubicBezTo>
                  <a:close/>
                  <a:moveTo>
                    <a:pt x="10266" y="3841"/>
                  </a:moveTo>
                  <a:cubicBezTo>
                    <a:pt x="10147" y="3841"/>
                    <a:pt x="10027" y="3885"/>
                    <a:pt x="9929" y="3982"/>
                  </a:cubicBezTo>
                  <a:cubicBezTo>
                    <a:pt x="9627" y="4286"/>
                    <a:pt x="9841" y="4803"/>
                    <a:pt x="10269" y="4803"/>
                  </a:cubicBezTo>
                  <a:cubicBezTo>
                    <a:pt x="10535" y="4803"/>
                    <a:pt x="10750" y="4588"/>
                    <a:pt x="10750" y="4323"/>
                  </a:cubicBezTo>
                  <a:cubicBezTo>
                    <a:pt x="10750" y="4033"/>
                    <a:pt x="10513" y="3841"/>
                    <a:pt x="10266" y="3841"/>
                  </a:cubicBezTo>
                  <a:close/>
                  <a:moveTo>
                    <a:pt x="11707" y="3842"/>
                  </a:moveTo>
                  <a:cubicBezTo>
                    <a:pt x="11588" y="3842"/>
                    <a:pt x="11468" y="3886"/>
                    <a:pt x="11370" y="3984"/>
                  </a:cubicBezTo>
                  <a:cubicBezTo>
                    <a:pt x="11068" y="4286"/>
                    <a:pt x="11282" y="4803"/>
                    <a:pt x="11710" y="4803"/>
                  </a:cubicBezTo>
                  <a:cubicBezTo>
                    <a:pt x="11975" y="4803"/>
                    <a:pt x="12191" y="4588"/>
                    <a:pt x="12191" y="4323"/>
                  </a:cubicBezTo>
                  <a:cubicBezTo>
                    <a:pt x="12191" y="4034"/>
                    <a:pt x="11954" y="3842"/>
                    <a:pt x="11707" y="3842"/>
                  </a:cubicBezTo>
                  <a:close/>
                  <a:moveTo>
                    <a:pt x="13147" y="3841"/>
                  </a:moveTo>
                  <a:cubicBezTo>
                    <a:pt x="13029" y="3841"/>
                    <a:pt x="12909" y="3885"/>
                    <a:pt x="12811" y="3982"/>
                  </a:cubicBezTo>
                  <a:cubicBezTo>
                    <a:pt x="12509" y="4286"/>
                    <a:pt x="12723" y="4803"/>
                    <a:pt x="13150" y="4803"/>
                  </a:cubicBezTo>
                  <a:cubicBezTo>
                    <a:pt x="13416" y="4803"/>
                    <a:pt x="13630" y="4588"/>
                    <a:pt x="13632" y="4323"/>
                  </a:cubicBezTo>
                  <a:cubicBezTo>
                    <a:pt x="13632" y="4033"/>
                    <a:pt x="13395" y="3841"/>
                    <a:pt x="13147" y="3841"/>
                  </a:cubicBezTo>
                  <a:close/>
                  <a:moveTo>
                    <a:pt x="14587" y="3842"/>
                  </a:moveTo>
                  <a:cubicBezTo>
                    <a:pt x="14469" y="3842"/>
                    <a:pt x="14349" y="3886"/>
                    <a:pt x="14252" y="3984"/>
                  </a:cubicBezTo>
                  <a:cubicBezTo>
                    <a:pt x="13950" y="4286"/>
                    <a:pt x="14164" y="4803"/>
                    <a:pt x="14591" y="4803"/>
                  </a:cubicBezTo>
                  <a:cubicBezTo>
                    <a:pt x="14857" y="4803"/>
                    <a:pt x="15071" y="4588"/>
                    <a:pt x="15071" y="4323"/>
                  </a:cubicBezTo>
                  <a:cubicBezTo>
                    <a:pt x="15071" y="4034"/>
                    <a:pt x="14834" y="3842"/>
                    <a:pt x="14587" y="3842"/>
                  </a:cubicBezTo>
                  <a:close/>
                  <a:moveTo>
                    <a:pt x="16028" y="3842"/>
                  </a:moveTo>
                  <a:cubicBezTo>
                    <a:pt x="15910" y="3842"/>
                    <a:pt x="15790" y="3886"/>
                    <a:pt x="15692" y="3984"/>
                  </a:cubicBezTo>
                  <a:cubicBezTo>
                    <a:pt x="15390" y="4286"/>
                    <a:pt x="15604" y="4803"/>
                    <a:pt x="16032" y="4803"/>
                  </a:cubicBezTo>
                  <a:cubicBezTo>
                    <a:pt x="16297" y="4803"/>
                    <a:pt x="16512" y="4588"/>
                    <a:pt x="16512" y="4323"/>
                  </a:cubicBezTo>
                  <a:cubicBezTo>
                    <a:pt x="16512" y="4034"/>
                    <a:pt x="16275" y="3842"/>
                    <a:pt x="16028" y="3842"/>
                  </a:cubicBezTo>
                  <a:close/>
                  <a:moveTo>
                    <a:pt x="17469" y="3841"/>
                  </a:moveTo>
                  <a:cubicBezTo>
                    <a:pt x="17351" y="3841"/>
                    <a:pt x="17231" y="3885"/>
                    <a:pt x="17133" y="3982"/>
                  </a:cubicBezTo>
                  <a:cubicBezTo>
                    <a:pt x="16830" y="4286"/>
                    <a:pt x="17045" y="4803"/>
                    <a:pt x="17473" y="4803"/>
                  </a:cubicBezTo>
                  <a:cubicBezTo>
                    <a:pt x="17737" y="4803"/>
                    <a:pt x="17953" y="4588"/>
                    <a:pt x="17953" y="4323"/>
                  </a:cubicBezTo>
                  <a:cubicBezTo>
                    <a:pt x="17953" y="4033"/>
                    <a:pt x="17716" y="3841"/>
                    <a:pt x="17469" y="3841"/>
                  </a:cubicBezTo>
                  <a:close/>
                  <a:moveTo>
                    <a:pt x="3981" y="5829"/>
                  </a:moveTo>
                  <a:cubicBezTo>
                    <a:pt x="3756" y="5835"/>
                    <a:pt x="3576" y="6019"/>
                    <a:pt x="3576" y="6244"/>
                  </a:cubicBezTo>
                  <a:cubicBezTo>
                    <a:pt x="3576" y="6469"/>
                    <a:pt x="3756" y="6655"/>
                    <a:pt x="3981" y="6659"/>
                  </a:cubicBezTo>
                  <a:lnTo>
                    <a:pt x="8394" y="6659"/>
                  </a:lnTo>
                  <a:cubicBezTo>
                    <a:pt x="8622" y="6659"/>
                    <a:pt x="8807" y="6474"/>
                    <a:pt x="8807" y="6244"/>
                  </a:cubicBezTo>
                  <a:cubicBezTo>
                    <a:pt x="8807" y="6014"/>
                    <a:pt x="8622" y="5829"/>
                    <a:pt x="8392" y="5829"/>
                  </a:cubicBezTo>
                  <a:close/>
                  <a:moveTo>
                    <a:pt x="413" y="5830"/>
                  </a:moveTo>
                  <a:cubicBezTo>
                    <a:pt x="186" y="5830"/>
                    <a:pt x="0" y="6015"/>
                    <a:pt x="0" y="6244"/>
                  </a:cubicBezTo>
                  <a:cubicBezTo>
                    <a:pt x="0" y="6474"/>
                    <a:pt x="187" y="6660"/>
                    <a:pt x="416" y="6660"/>
                  </a:cubicBezTo>
                  <a:cubicBezTo>
                    <a:pt x="419" y="6660"/>
                    <a:pt x="422" y="6659"/>
                    <a:pt x="425" y="6659"/>
                  </a:cubicBezTo>
                  <a:lnTo>
                    <a:pt x="2105" y="6659"/>
                  </a:lnTo>
                  <a:cubicBezTo>
                    <a:pt x="2334" y="6659"/>
                    <a:pt x="2520" y="6474"/>
                    <a:pt x="2520" y="6244"/>
                  </a:cubicBezTo>
                  <a:cubicBezTo>
                    <a:pt x="2520" y="6017"/>
                    <a:pt x="2336" y="5830"/>
                    <a:pt x="2108" y="5830"/>
                  </a:cubicBezTo>
                  <a:cubicBezTo>
                    <a:pt x="2107" y="5830"/>
                    <a:pt x="2106" y="5830"/>
                    <a:pt x="2105" y="5830"/>
                  </a:cubicBezTo>
                  <a:lnTo>
                    <a:pt x="425" y="5830"/>
                  </a:lnTo>
                  <a:cubicBezTo>
                    <a:pt x="421" y="5830"/>
                    <a:pt x="417" y="5830"/>
                    <a:pt x="413" y="5830"/>
                  </a:cubicBezTo>
                  <a:close/>
                  <a:moveTo>
                    <a:pt x="8395" y="7751"/>
                  </a:moveTo>
                  <a:cubicBezTo>
                    <a:pt x="8394" y="7751"/>
                    <a:pt x="8393" y="7751"/>
                    <a:pt x="8392" y="7751"/>
                  </a:cubicBezTo>
                  <a:lnTo>
                    <a:pt x="3981" y="7751"/>
                  </a:lnTo>
                  <a:cubicBezTo>
                    <a:pt x="3756" y="7756"/>
                    <a:pt x="3576" y="7940"/>
                    <a:pt x="3576" y="8165"/>
                  </a:cubicBezTo>
                  <a:cubicBezTo>
                    <a:pt x="3576" y="8391"/>
                    <a:pt x="3756" y="8575"/>
                    <a:pt x="3981" y="8580"/>
                  </a:cubicBezTo>
                  <a:lnTo>
                    <a:pt x="8394" y="8580"/>
                  </a:lnTo>
                  <a:cubicBezTo>
                    <a:pt x="8622" y="8580"/>
                    <a:pt x="8809" y="8394"/>
                    <a:pt x="8807" y="8165"/>
                  </a:cubicBezTo>
                  <a:cubicBezTo>
                    <a:pt x="8807" y="7938"/>
                    <a:pt x="8623" y="7751"/>
                    <a:pt x="8395" y="7751"/>
                  </a:cubicBezTo>
                  <a:close/>
                  <a:moveTo>
                    <a:pt x="413" y="7751"/>
                  </a:moveTo>
                  <a:cubicBezTo>
                    <a:pt x="186" y="7751"/>
                    <a:pt x="0" y="7936"/>
                    <a:pt x="0" y="8165"/>
                  </a:cubicBezTo>
                  <a:cubicBezTo>
                    <a:pt x="0" y="8395"/>
                    <a:pt x="187" y="8580"/>
                    <a:pt x="416" y="8580"/>
                  </a:cubicBezTo>
                  <a:cubicBezTo>
                    <a:pt x="419" y="8580"/>
                    <a:pt x="422" y="8580"/>
                    <a:pt x="425" y="8580"/>
                  </a:cubicBezTo>
                  <a:lnTo>
                    <a:pt x="2105" y="8580"/>
                  </a:lnTo>
                  <a:cubicBezTo>
                    <a:pt x="2334" y="8580"/>
                    <a:pt x="2520" y="8394"/>
                    <a:pt x="2520" y="8165"/>
                  </a:cubicBezTo>
                  <a:cubicBezTo>
                    <a:pt x="2520" y="7937"/>
                    <a:pt x="2334" y="7751"/>
                    <a:pt x="2105" y="7751"/>
                  </a:cubicBezTo>
                  <a:lnTo>
                    <a:pt x="425" y="7751"/>
                  </a:lnTo>
                  <a:cubicBezTo>
                    <a:pt x="421" y="7751"/>
                    <a:pt x="417" y="7751"/>
                    <a:pt x="413" y="7751"/>
                  </a:cubicBezTo>
                  <a:close/>
                  <a:moveTo>
                    <a:pt x="15188" y="9365"/>
                  </a:moveTo>
                  <a:cubicBezTo>
                    <a:pt x="15070" y="9365"/>
                    <a:pt x="14950" y="9409"/>
                    <a:pt x="14852" y="9507"/>
                  </a:cubicBezTo>
                  <a:cubicBezTo>
                    <a:pt x="14550" y="9809"/>
                    <a:pt x="14764" y="10326"/>
                    <a:pt x="15192" y="10326"/>
                  </a:cubicBezTo>
                  <a:cubicBezTo>
                    <a:pt x="15457" y="10326"/>
                    <a:pt x="15672" y="10111"/>
                    <a:pt x="15672" y="9846"/>
                  </a:cubicBezTo>
                  <a:cubicBezTo>
                    <a:pt x="15672" y="9557"/>
                    <a:pt x="15435" y="9365"/>
                    <a:pt x="15188" y="9365"/>
                  </a:cubicBezTo>
                  <a:close/>
                  <a:moveTo>
                    <a:pt x="16629" y="9365"/>
                  </a:moveTo>
                  <a:cubicBezTo>
                    <a:pt x="16511" y="9365"/>
                    <a:pt x="16391" y="9409"/>
                    <a:pt x="16293" y="9507"/>
                  </a:cubicBezTo>
                  <a:cubicBezTo>
                    <a:pt x="15991" y="9809"/>
                    <a:pt x="16205" y="10326"/>
                    <a:pt x="16633" y="10326"/>
                  </a:cubicBezTo>
                  <a:cubicBezTo>
                    <a:pt x="16897" y="10326"/>
                    <a:pt x="17113" y="10111"/>
                    <a:pt x="17113" y="9846"/>
                  </a:cubicBezTo>
                  <a:cubicBezTo>
                    <a:pt x="17113" y="9557"/>
                    <a:pt x="16876" y="9365"/>
                    <a:pt x="16629" y="9365"/>
                  </a:cubicBezTo>
                  <a:close/>
                  <a:moveTo>
                    <a:pt x="18070" y="9365"/>
                  </a:moveTo>
                  <a:cubicBezTo>
                    <a:pt x="17952" y="9365"/>
                    <a:pt x="17832" y="9408"/>
                    <a:pt x="17734" y="9507"/>
                  </a:cubicBezTo>
                  <a:cubicBezTo>
                    <a:pt x="17431" y="9809"/>
                    <a:pt x="17645" y="10326"/>
                    <a:pt x="18074" y="10326"/>
                  </a:cubicBezTo>
                  <a:cubicBezTo>
                    <a:pt x="18338" y="10326"/>
                    <a:pt x="18554" y="10111"/>
                    <a:pt x="18554" y="9846"/>
                  </a:cubicBezTo>
                  <a:cubicBezTo>
                    <a:pt x="18554" y="9557"/>
                    <a:pt x="18317" y="9365"/>
                    <a:pt x="18070" y="9365"/>
                  </a:cubicBezTo>
                  <a:close/>
                  <a:moveTo>
                    <a:pt x="19510" y="9365"/>
                  </a:moveTo>
                  <a:cubicBezTo>
                    <a:pt x="19392" y="9365"/>
                    <a:pt x="19272" y="9408"/>
                    <a:pt x="19174" y="9507"/>
                  </a:cubicBezTo>
                  <a:cubicBezTo>
                    <a:pt x="18872" y="9809"/>
                    <a:pt x="19085" y="10326"/>
                    <a:pt x="19513" y="10326"/>
                  </a:cubicBezTo>
                  <a:cubicBezTo>
                    <a:pt x="19779" y="10326"/>
                    <a:pt x="19995" y="10111"/>
                    <a:pt x="19995" y="9846"/>
                  </a:cubicBezTo>
                  <a:cubicBezTo>
                    <a:pt x="19995" y="9557"/>
                    <a:pt x="19758" y="9365"/>
                    <a:pt x="19510" y="9365"/>
                  </a:cubicBezTo>
                  <a:close/>
                  <a:moveTo>
                    <a:pt x="20951" y="9365"/>
                  </a:moveTo>
                  <a:cubicBezTo>
                    <a:pt x="20833" y="9365"/>
                    <a:pt x="20713" y="9408"/>
                    <a:pt x="20614" y="9507"/>
                  </a:cubicBezTo>
                  <a:cubicBezTo>
                    <a:pt x="20312" y="9809"/>
                    <a:pt x="20526" y="10326"/>
                    <a:pt x="20954" y="10326"/>
                  </a:cubicBezTo>
                  <a:cubicBezTo>
                    <a:pt x="21220" y="10326"/>
                    <a:pt x="21436" y="10111"/>
                    <a:pt x="21436" y="9846"/>
                  </a:cubicBezTo>
                  <a:cubicBezTo>
                    <a:pt x="21436" y="9557"/>
                    <a:pt x="21199" y="9365"/>
                    <a:pt x="20951" y="9365"/>
                  </a:cubicBezTo>
                  <a:close/>
                  <a:moveTo>
                    <a:pt x="22391" y="9365"/>
                  </a:moveTo>
                  <a:cubicBezTo>
                    <a:pt x="22273" y="9365"/>
                    <a:pt x="22153" y="9409"/>
                    <a:pt x="22055" y="9507"/>
                  </a:cubicBezTo>
                  <a:cubicBezTo>
                    <a:pt x="21753" y="9809"/>
                    <a:pt x="21967" y="10326"/>
                    <a:pt x="22395" y="10326"/>
                  </a:cubicBezTo>
                  <a:cubicBezTo>
                    <a:pt x="22661" y="10326"/>
                    <a:pt x="22875" y="10111"/>
                    <a:pt x="22875" y="9846"/>
                  </a:cubicBezTo>
                  <a:cubicBezTo>
                    <a:pt x="22875" y="9557"/>
                    <a:pt x="22638" y="9365"/>
                    <a:pt x="22391" y="9365"/>
                  </a:cubicBezTo>
                  <a:close/>
                  <a:moveTo>
                    <a:pt x="9264" y="9672"/>
                  </a:moveTo>
                  <a:cubicBezTo>
                    <a:pt x="9039" y="9676"/>
                    <a:pt x="8858" y="9861"/>
                    <a:pt x="8858" y="10087"/>
                  </a:cubicBezTo>
                  <a:cubicBezTo>
                    <a:pt x="8858" y="10312"/>
                    <a:pt x="9039" y="10496"/>
                    <a:pt x="9264" y="10501"/>
                  </a:cubicBezTo>
                  <a:lnTo>
                    <a:pt x="13676" y="10501"/>
                  </a:lnTo>
                  <a:cubicBezTo>
                    <a:pt x="13906" y="10501"/>
                    <a:pt x="14091" y="10315"/>
                    <a:pt x="14091" y="10087"/>
                  </a:cubicBezTo>
                  <a:lnTo>
                    <a:pt x="14090" y="10087"/>
                  </a:lnTo>
                  <a:cubicBezTo>
                    <a:pt x="14090" y="9857"/>
                    <a:pt x="13904" y="9672"/>
                    <a:pt x="13676" y="9672"/>
                  </a:cubicBezTo>
                  <a:close/>
                  <a:moveTo>
                    <a:pt x="413" y="9672"/>
                  </a:moveTo>
                  <a:cubicBezTo>
                    <a:pt x="186" y="9672"/>
                    <a:pt x="0" y="9856"/>
                    <a:pt x="0" y="10085"/>
                  </a:cubicBezTo>
                  <a:cubicBezTo>
                    <a:pt x="0" y="10315"/>
                    <a:pt x="187" y="10501"/>
                    <a:pt x="416" y="10501"/>
                  </a:cubicBezTo>
                  <a:cubicBezTo>
                    <a:pt x="419" y="10501"/>
                    <a:pt x="422" y="10501"/>
                    <a:pt x="425" y="10501"/>
                  </a:cubicBezTo>
                  <a:lnTo>
                    <a:pt x="2105" y="10501"/>
                  </a:lnTo>
                  <a:cubicBezTo>
                    <a:pt x="2334" y="10501"/>
                    <a:pt x="2520" y="10315"/>
                    <a:pt x="2520" y="10087"/>
                  </a:cubicBezTo>
                  <a:cubicBezTo>
                    <a:pt x="2520" y="9858"/>
                    <a:pt x="2336" y="9672"/>
                    <a:pt x="2108" y="9672"/>
                  </a:cubicBezTo>
                  <a:cubicBezTo>
                    <a:pt x="2107" y="9672"/>
                    <a:pt x="2106" y="9672"/>
                    <a:pt x="2105" y="9672"/>
                  </a:cubicBezTo>
                  <a:lnTo>
                    <a:pt x="425" y="9672"/>
                  </a:lnTo>
                  <a:cubicBezTo>
                    <a:pt x="421" y="9672"/>
                    <a:pt x="417" y="9672"/>
                    <a:pt x="413" y="9672"/>
                  </a:cubicBezTo>
                  <a:close/>
                  <a:moveTo>
                    <a:pt x="9264" y="11592"/>
                  </a:moveTo>
                  <a:cubicBezTo>
                    <a:pt x="9039" y="11597"/>
                    <a:pt x="8858" y="11781"/>
                    <a:pt x="8858" y="12008"/>
                  </a:cubicBezTo>
                  <a:cubicBezTo>
                    <a:pt x="8858" y="12233"/>
                    <a:pt x="9039" y="12417"/>
                    <a:pt x="9264" y="12421"/>
                  </a:cubicBezTo>
                  <a:lnTo>
                    <a:pt x="13676" y="12421"/>
                  </a:lnTo>
                  <a:cubicBezTo>
                    <a:pt x="13906" y="12421"/>
                    <a:pt x="14091" y="12236"/>
                    <a:pt x="14091" y="12008"/>
                  </a:cubicBezTo>
                  <a:lnTo>
                    <a:pt x="14090" y="12008"/>
                  </a:lnTo>
                  <a:cubicBezTo>
                    <a:pt x="14090" y="11778"/>
                    <a:pt x="13904" y="11592"/>
                    <a:pt x="13676" y="11592"/>
                  </a:cubicBezTo>
                  <a:close/>
                  <a:moveTo>
                    <a:pt x="416" y="11592"/>
                  </a:moveTo>
                  <a:cubicBezTo>
                    <a:pt x="187" y="11592"/>
                    <a:pt x="0" y="11778"/>
                    <a:pt x="0" y="12008"/>
                  </a:cubicBezTo>
                  <a:cubicBezTo>
                    <a:pt x="0" y="12238"/>
                    <a:pt x="187" y="12421"/>
                    <a:pt x="416" y="12421"/>
                  </a:cubicBezTo>
                  <a:cubicBezTo>
                    <a:pt x="419" y="12421"/>
                    <a:pt x="422" y="12421"/>
                    <a:pt x="425" y="12421"/>
                  </a:cubicBezTo>
                  <a:lnTo>
                    <a:pt x="2105" y="12421"/>
                  </a:lnTo>
                  <a:cubicBezTo>
                    <a:pt x="2106" y="12421"/>
                    <a:pt x="2107" y="12421"/>
                    <a:pt x="2108" y="12421"/>
                  </a:cubicBezTo>
                  <a:cubicBezTo>
                    <a:pt x="2336" y="12421"/>
                    <a:pt x="2520" y="12235"/>
                    <a:pt x="2520" y="12008"/>
                  </a:cubicBezTo>
                  <a:cubicBezTo>
                    <a:pt x="2520" y="11778"/>
                    <a:pt x="2334" y="11592"/>
                    <a:pt x="2105" y="11592"/>
                  </a:cubicBezTo>
                  <a:lnTo>
                    <a:pt x="425" y="11592"/>
                  </a:lnTo>
                  <a:cubicBezTo>
                    <a:pt x="422" y="11592"/>
                    <a:pt x="419" y="11592"/>
                    <a:pt x="416" y="11592"/>
                  </a:cubicBezTo>
                  <a:close/>
                  <a:moveTo>
                    <a:pt x="15188" y="13327"/>
                  </a:moveTo>
                  <a:cubicBezTo>
                    <a:pt x="15070" y="13327"/>
                    <a:pt x="14950" y="13371"/>
                    <a:pt x="14852" y="13469"/>
                  </a:cubicBezTo>
                  <a:cubicBezTo>
                    <a:pt x="14550" y="13771"/>
                    <a:pt x="14764" y="14289"/>
                    <a:pt x="15192" y="14289"/>
                  </a:cubicBezTo>
                  <a:cubicBezTo>
                    <a:pt x="15457" y="14289"/>
                    <a:pt x="15672" y="14073"/>
                    <a:pt x="15672" y="13809"/>
                  </a:cubicBezTo>
                  <a:cubicBezTo>
                    <a:pt x="15672" y="13519"/>
                    <a:pt x="15435" y="13327"/>
                    <a:pt x="15188" y="13327"/>
                  </a:cubicBezTo>
                  <a:close/>
                  <a:moveTo>
                    <a:pt x="16629" y="13327"/>
                  </a:moveTo>
                  <a:cubicBezTo>
                    <a:pt x="16511" y="13327"/>
                    <a:pt x="16391" y="13371"/>
                    <a:pt x="16293" y="13469"/>
                  </a:cubicBezTo>
                  <a:cubicBezTo>
                    <a:pt x="15991" y="13771"/>
                    <a:pt x="16205" y="14289"/>
                    <a:pt x="16633" y="14289"/>
                  </a:cubicBezTo>
                  <a:cubicBezTo>
                    <a:pt x="16897" y="14289"/>
                    <a:pt x="17113" y="14073"/>
                    <a:pt x="17113" y="13809"/>
                  </a:cubicBezTo>
                  <a:cubicBezTo>
                    <a:pt x="17113" y="13519"/>
                    <a:pt x="16876" y="13327"/>
                    <a:pt x="16629" y="13327"/>
                  </a:cubicBezTo>
                  <a:close/>
                  <a:moveTo>
                    <a:pt x="18070" y="13326"/>
                  </a:moveTo>
                  <a:cubicBezTo>
                    <a:pt x="17952" y="13326"/>
                    <a:pt x="17832" y="13370"/>
                    <a:pt x="17734" y="13467"/>
                  </a:cubicBezTo>
                  <a:cubicBezTo>
                    <a:pt x="17431" y="13771"/>
                    <a:pt x="17645" y="14289"/>
                    <a:pt x="18074" y="14289"/>
                  </a:cubicBezTo>
                  <a:cubicBezTo>
                    <a:pt x="18338" y="14289"/>
                    <a:pt x="18554" y="14073"/>
                    <a:pt x="18554" y="13809"/>
                  </a:cubicBezTo>
                  <a:cubicBezTo>
                    <a:pt x="18554" y="13518"/>
                    <a:pt x="18317" y="13326"/>
                    <a:pt x="18070" y="13326"/>
                  </a:cubicBezTo>
                  <a:close/>
                  <a:moveTo>
                    <a:pt x="19510" y="13326"/>
                  </a:moveTo>
                  <a:cubicBezTo>
                    <a:pt x="19392" y="13326"/>
                    <a:pt x="19272" y="13370"/>
                    <a:pt x="19174" y="13467"/>
                  </a:cubicBezTo>
                  <a:cubicBezTo>
                    <a:pt x="18872" y="13771"/>
                    <a:pt x="19085" y="14289"/>
                    <a:pt x="19513" y="14289"/>
                  </a:cubicBezTo>
                  <a:cubicBezTo>
                    <a:pt x="19779" y="14289"/>
                    <a:pt x="19995" y="14073"/>
                    <a:pt x="19995" y="13809"/>
                  </a:cubicBezTo>
                  <a:cubicBezTo>
                    <a:pt x="19995" y="13518"/>
                    <a:pt x="19758" y="13326"/>
                    <a:pt x="19510" y="13326"/>
                  </a:cubicBezTo>
                  <a:close/>
                  <a:moveTo>
                    <a:pt x="20951" y="13326"/>
                  </a:moveTo>
                  <a:cubicBezTo>
                    <a:pt x="20833" y="13326"/>
                    <a:pt x="20713" y="13370"/>
                    <a:pt x="20614" y="13467"/>
                  </a:cubicBezTo>
                  <a:cubicBezTo>
                    <a:pt x="20312" y="13771"/>
                    <a:pt x="20526" y="14289"/>
                    <a:pt x="20954" y="14289"/>
                  </a:cubicBezTo>
                  <a:cubicBezTo>
                    <a:pt x="21220" y="14289"/>
                    <a:pt x="21436" y="14073"/>
                    <a:pt x="21436" y="13809"/>
                  </a:cubicBezTo>
                  <a:cubicBezTo>
                    <a:pt x="21436" y="13518"/>
                    <a:pt x="21198" y="13326"/>
                    <a:pt x="20951" y="13326"/>
                  </a:cubicBezTo>
                  <a:close/>
                  <a:moveTo>
                    <a:pt x="22392" y="13327"/>
                  </a:moveTo>
                  <a:cubicBezTo>
                    <a:pt x="22274" y="13327"/>
                    <a:pt x="22153" y="13371"/>
                    <a:pt x="22055" y="13469"/>
                  </a:cubicBezTo>
                  <a:cubicBezTo>
                    <a:pt x="21753" y="13771"/>
                    <a:pt x="21967" y="14289"/>
                    <a:pt x="22395" y="14289"/>
                  </a:cubicBezTo>
                  <a:cubicBezTo>
                    <a:pt x="22661" y="14289"/>
                    <a:pt x="22875" y="14073"/>
                    <a:pt x="22875" y="13809"/>
                  </a:cubicBezTo>
                  <a:cubicBezTo>
                    <a:pt x="22875" y="13519"/>
                    <a:pt x="22639" y="13327"/>
                    <a:pt x="22392" y="13327"/>
                  </a:cubicBezTo>
                  <a:close/>
                  <a:moveTo>
                    <a:pt x="9264" y="13513"/>
                  </a:moveTo>
                  <a:cubicBezTo>
                    <a:pt x="9039" y="13518"/>
                    <a:pt x="8858" y="13702"/>
                    <a:pt x="8858" y="13928"/>
                  </a:cubicBezTo>
                  <a:cubicBezTo>
                    <a:pt x="8858" y="14153"/>
                    <a:pt x="9039" y="14337"/>
                    <a:pt x="9264" y="14342"/>
                  </a:cubicBezTo>
                  <a:lnTo>
                    <a:pt x="13676" y="14342"/>
                  </a:lnTo>
                  <a:cubicBezTo>
                    <a:pt x="13906" y="14342"/>
                    <a:pt x="14091" y="14156"/>
                    <a:pt x="14091" y="13928"/>
                  </a:cubicBezTo>
                  <a:lnTo>
                    <a:pt x="14090" y="13928"/>
                  </a:lnTo>
                  <a:cubicBezTo>
                    <a:pt x="14090" y="13699"/>
                    <a:pt x="13904" y="13513"/>
                    <a:pt x="13676" y="13513"/>
                  </a:cubicBezTo>
                  <a:close/>
                  <a:moveTo>
                    <a:pt x="416" y="13513"/>
                  </a:moveTo>
                  <a:cubicBezTo>
                    <a:pt x="187" y="13513"/>
                    <a:pt x="0" y="13698"/>
                    <a:pt x="0" y="13928"/>
                  </a:cubicBezTo>
                  <a:cubicBezTo>
                    <a:pt x="0" y="14157"/>
                    <a:pt x="186" y="14342"/>
                    <a:pt x="413" y="14342"/>
                  </a:cubicBezTo>
                  <a:cubicBezTo>
                    <a:pt x="417" y="14342"/>
                    <a:pt x="421" y="14342"/>
                    <a:pt x="425" y="14342"/>
                  </a:cubicBezTo>
                  <a:lnTo>
                    <a:pt x="2105" y="14342"/>
                  </a:lnTo>
                  <a:cubicBezTo>
                    <a:pt x="2106" y="14342"/>
                    <a:pt x="2107" y="14342"/>
                    <a:pt x="2108" y="14342"/>
                  </a:cubicBezTo>
                  <a:cubicBezTo>
                    <a:pt x="2336" y="14342"/>
                    <a:pt x="2520" y="14157"/>
                    <a:pt x="2520" y="13928"/>
                  </a:cubicBezTo>
                  <a:cubicBezTo>
                    <a:pt x="2520" y="13699"/>
                    <a:pt x="2334" y="13513"/>
                    <a:pt x="2105" y="13513"/>
                  </a:cubicBezTo>
                  <a:lnTo>
                    <a:pt x="425" y="13513"/>
                  </a:lnTo>
                  <a:cubicBezTo>
                    <a:pt x="422" y="13513"/>
                    <a:pt x="419" y="13513"/>
                    <a:pt x="416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790;p50">
              <a:extLst>
                <a:ext uri="{FF2B5EF4-FFF2-40B4-BE49-F238E27FC236}">
                  <a16:creationId xmlns:a16="http://schemas.microsoft.com/office/drawing/2014/main" id="{5FCF40AC-1311-C549-A81D-3D5BAA91C68B}"/>
                </a:ext>
              </a:extLst>
            </p:cNvPr>
            <p:cNvSpPr/>
            <p:nvPr/>
          </p:nvSpPr>
          <p:spPr>
            <a:xfrm>
              <a:off x="3132825" y="1963575"/>
              <a:ext cx="136600" cy="253750"/>
            </a:xfrm>
            <a:custGeom>
              <a:avLst/>
              <a:gdLst/>
              <a:ahLst/>
              <a:cxnLst/>
              <a:rect l="l" t="t" r="r" b="b"/>
              <a:pathLst>
                <a:path w="5464" h="10150" fill="none" extrusionOk="0">
                  <a:moveTo>
                    <a:pt x="5251" y="5270"/>
                  </a:moveTo>
                  <a:cubicBezTo>
                    <a:pt x="5037" y="8014"/>
                    <a:pt x="3736" y="10150"/>
                    <a:pt x="2346" y="10043"/>
                  </a:cubicBezTo>
                  <a:cubicBezTo>
                    <a:pt x="957" y="9934"/>
                    <a:pt x="0" y="7624"/>
                    <a:pt x="214" y="4880"/>
                  </a:cubicBezTo>
                  <a:cubicBezTo>
                    <a:pt x="427" y="2135"/>
                    <a:pt x="1728" y="1"/>
                    <a:pt x="3118" y="108"/>
                  </a:cubicBezTo>
                  <a:cubicBezTo>
                    <a:pt x="4509" y="216"/>
                    <a:pt x="5463" y="2529"/>
                    <a:pt x="5251" y="527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791;p50">
              <a:extLst>
                <a:ext uri="{FF2B5EF4-FFF2-40B4-BE49-F238E27FC236}">
                  <a16:creationId xmlns:a16="http://schemas.microsoft.com/office/drawing/2014/main" id="{BFED3CD3-603D-D549-A3B5-5D517024185E}"/>
                </a:ext>
              </a:extLst>
            </p:cNvPr>
            <p:cNvSpPr/>
            <p:nvPr/>
          </p:nvSpPr>
          <p:spPr>
            <a:xfrm>
              <a:off x="2292425" y="1513725"/>
              <a:ext cx="926275" cy="1195975"/>
            </a:xfrm>
            <a:custGeom>
              <a:avLst/>
              <a:gdLst/>
              <a:ahLst/>
              <a:cxnLst/>
              <a:rect l="l" t="t" r="r" b="b"/>
              <a:pathLst>
                <a:path w="37051" h="47839" extrusionOk="0">
                  <a:moveTo>
                    <a:pt x="21918" y="0"/>
                  </a:moveTo>
                  <a:cubicBezTo>
                    <a:pt x="18091" y="0"/>
                    <a:pt x="14004" y="600"/>
                    <a:pt x="10526" y="2230"/>
                  </a:cubicBezTo>
                  <a:cubicBezTo>
                    <a:pt x="1544" y="6439"/>
                    <a:pt x="3509" y="21174"/>
                    <a:pt x="3509" y="21174"/>
                  </a:cubicBezTo>
                  <a:cubicBezTo>
                    <a:pt x="3509" y="21174"/>
                    <a:pt x="5474" y="27488"/>
                    <a:pt x="4212" y="31559"/>
                  </a:cubicBezTo>
                  <a:cubicBezTo>
                    <a:pt x="2949" y="35628"/>
                    <a:pt x="1" y="38716"/>
                    <a:pt x="1" y="38716"/>
                  </a:cubicBezTo>
                  <a:lnTo>
                    <a:pt x="20490" y="47838"/>
                  </a:lnTo>
                  <a:cubicBezTo>
                    <a:pt x="20490" y="47838"/>
                    <a:pt x="21193" y="44890"/>
                    <a:pt x="21473" y="44049"/>
                  </a:cubicBezTo>
                  <a:cubicBezTo>
                    <a:pt x="21754" y="43207"/>
                    <a:pt x="23859" y="42925"/>
                    <a:pt x="23859" y="42925"/>
                  </a:cubicBezTo>
                  <a:cubicBezTo>
                    <a:pt x="23859" y="42925"/>
                    <a:pt x="27092" y="44478"/>
                    <a:pt x="28592" y="44478"/>
                  </a:cubicBezTo>
                  <a:cubicBezTo>
                    <a:pt x="28655" y="44478"/>
                    <a:pt x="28714" y="44476"/>
                    <a:pt x="28770" y="44470"/>
                  </a:cubicBezTo>
                  <a:cubicBezTo>
                    <a:pt x="30173" y="44329"/>
                    <a:pt x="29753" y="43627"/>
                    <a:pt x="30875" y="41522"/>
                  </a:cubicBezTo>
                  <a:cubicBezTo>
                    <a:pt x="31998" y="39419"/>
                    <a:pt x="36067" y="28613"/>
                    <a:pt x="36067" y="26368"/>
                  </a:cubicBezTo>
                  <a:cubicBezTo>
                    <a:pt x="36067" y="24122"/>
                    <a:pt x="34242" y="22719"/>
                    <a:pt x="34242" y="21595"/>
                  </a:cubicBezTo>
                  <a:cubicBezTo>
                    <a:pt x="34242" y="20474"/>
                    <a:pt x="35366" y="18929"/>
                    <a:pt x="36207" y="16544"/>
                  </a:cubicBezTo>
                  <a:cubicBezTo>
                    <a:pt x="37050" y="14158"/>
                    <a:pt x="36769" y="9107"/>
                    <a:pt x="36769" y="9107"/>
                  </a:cubicBezTo>
                  <a:cubicBezTo>
                    <a:pt x="36769" y="9107"/>
                    <a:pt x="36769" y="4896"/>
                    <a:pt x="34664" y="2792"/>
                  </a:cubicBezTo>
                  <a:cubicBezTo>
                    <a:pt x="33375" y="1502"/>
                    <a:pt x="27974" y="0"/>
                    <a:pt x="2191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792;p50">
              <a:extLst>
                <a:ext uri="{FF2B5EF4-FFF2-40B4-BE49-F238E27FC236}">
                  <a16:creationId xmlns:a16="http://schemas.microsoft.com/office/drawing/2014/main" id="{83C91A45-FBD4-E144-AB02-28D05BBB677E}"/>
                </a:ext>
              </a:extLst>
            </p:cNvPr>
            <p:cNvSpPr/>
            <p:nvPr/>
          </p:nvSpPr>
          <p:spPr>
            <a:xfrm>
              <a:off x="2292425" y="1464175"/>
              <a:ext cx="926275" cy="1245525"/>
            </a:xfrm>
            <a:custGeom>
              <a:avLst/>
              <a:gdLst/>
              <a:ahLst/>
              <a:cxnLst/>
              <a:rect l="l" t="t" r="r" b="b"/>
              <a:pathLst>
                <a:path w="37051" h="49821" fill="none" extrusionOk="0">
                  <a:moveTo>
                    <a:pt x="36769" y="11089"/>
                  </a:moveTo>
                  <a:cubicBezTo>
                    <a:pt x="36769" y="11089"/>
                    <a:pt x="37050" y="16140"/>
                    <a:pt x="36207" y="18526"/>
                  </a:cubicBezTo>
                  <a:cubicBezTo>
                    <a:pt x="35366" y="20911"/>
                    <a:pt x="34242" y="22456"/>
                    <a:pt x="34242" y="23577"/>
                  </a:cubicBezTo>
                  <a:cubicBezTo>
                    <a:pt x="34242" y="24701"/>
                    <a:pt x="36067" y="26104"/>
                    <a:pt x="36067" y="28350"/>
                  </a:cubicBezTo>
                  <a:cubicBezTo>
                    <a:pt x="36067" y="30595"/>
                    <a:pt x="31998" y="41401"/>
                    <a:pt x="30875" y="43504"/>
                  </a:cubicBezTo>
                  <a:cubicBezTo>
                    <a:pt x="29753" y="45609"/>
                    <a:pt x="30173" y="46311"/>
                    <a:pt x="28770" y="46452"/>
                  </a:cubicBezTo>
                  <a:cubicBezTo>
                    <a:pt x="27367" y="46592"/>
                    <a:pt x="23859" y="44907"/>
                    <a:pt x="23859" y="44907"/>
                  </a:cubicBezTo>
                  <a:cubicBezTo>
                    <a:pt x="23859" y="44907"/>
                    <a:pt x="21754" y="45189"/>
                    <a:pt x="21473" y="46031"/>
                  </a:cubicBezTo>
                  <a:cubicBezTo>
                    <a:pt x="21193" y="46872"/>
                    <a:pt x="20490" y="49820"/>
                    <a:pt x="20490" y="49820"/>
                  </a:cubicBezTo>
                  <a:lnTo>
                    <a:pt x="1" y="40698"/>
                  </a:lnTo>
                  <a:cubicBezTo>
                    <a:pt x="1" y="40698"/>
                    <a:pt x="2949" y="37610"/>
                    <a:pt x="4212" y="33541"/>
                  </a:cubicBezTo>
                  <a:cubicBezTo>
                    <a:pt x="5474" y="29470"/>
                    <a:pt x="3509" y="23156"/>
                    <a:pt x="3509" y="23156"/>
                  </a:cubicBezTo>
                  <a:cubicBezTo>
                    <a:pt x="3509" y="23156"/>
                    <a:pt x="1544" y="8421"/>
                    <a:pt x="10526" y="4212"/>
                  </a:cubicBezTo>
                  <a:cubicBezTo>
                    <a:pt x="19508" y="1"/>
                    <a:pt x="32561" y="2669"/>
                    <a:pt x="34664" y="4774"/>
                  </a:cubicBezTo>
                  <a:cubicBezTo>
                    <a:pt x="36769" y="6878"/>
                    <a:pt x="36769" y="11089"/>
                    <a:pt x="36769" y="1108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793;p50">
              <a:extLst>
                <a:ext uri="{FF2B5EF4-FFF2-40B4-BE49-F238E27FC236}">
                  <a16:creationId xmlns:a16="http://schemas.microsoft.com/office/drawing/2014/main" id="{6A803306-FC92-CB40-AA81-9872AA0B64DC}"/>
                </a:ext>
              </a:extLst>
            </p:cNvPr>
            <p:cNvSpPr/>
            <p:nvPr/>
          </p:nvSpPr>
          <p:spPr>
            <a:xfrm>
              <a:off x="2320550" y="1333825"/>
              <a:ext cx="1112150" cy="965375"/>
            </a:xfrm>
            <a:custGeom>
              <a:avLst/>
              <a:gdLst/>
              <a:ahLst/>
              <a:cxnLst/>
              <a:rect l="l" t="t" r="r" b="b"/>
              <a:pathLst>
                <a:path w="44486" h="38615" extrusionOk="0">
                  <a:moveTo>
                    <a:pt x="18631" y="0"/>
                  </a:moveTo>
                  <a:cubicBezTo>
                    <a:pt x="18175" y="0"/>
                    <a:pt x="17718" y="8"/>
                    <a:pt x="17261" y="24"/>
                  </a:cubicBezTo>
                  <a:cubicBezTo>
                    <a:pt x="9263" y="304"/>
                    <a:pt x="3367" y="3110"/>
                    <a:pt x="1684" y="7741"/>
                  </a:cubicBezTo>
                  <a:cubicBezTo>
                    <a:pt x="1" y="12374"/>
                    <a:pt x="2665" y="28651"/>
                    <a:pt x="2807" y="33001"/>
                  </a:cubicBezTo>
                  <a:cubicBezTo>
                    <a:pt x="2947" y="37352"/>
                    <a:pt x="5613" y="38615"/>
                    <a:pt x="8701" y="38615"/>
                  </a:cubicBezTo>
                  <a:cubicBezTo>
                    <a:pt x="11787" y="38615"/>
                    <a:pt x="14454" y="35949"/>
                    <a:pt x="15155" y="33562"/>
                  </a:cubicBezTo>
                  <a:cubicBezTo>
                    <a:pt x="15857" y="31178"/>
                    <a:pt x="16138" y="28791"/>
                    <a:pt x="16558" y="28230"/>
                  </a:cubicBezTo>
                  <a:cubicBezTo>
                    <a:pt x="16618" y="28150"/>
                    <a:pt x="16704" y="28116"/>
                    <a:pt x="16807" y="28116"/>
                  </a:cubicBezTo>
                  <a:cubicBezTo>
                    <a:pt x="17426" y="28116"/>
                    <a:pt x="18663" y="29353"/>
                    <a:pt x="18663" y="29353"/>
                  </a:cubicBezTo>
                  <a:cubicBezTo>
                    <a:pt x="18663" y="29353"/>
                    <a:pt x="20160" y="29790"/>
                    <a:pt x="21283" y="29790"/>
                  </a:cubicBezTo>
                  <a:cubicBezTo>
                    <a:pt x="21845" y="29790"/>
                    <a:pt x="22312" y="29681"/>
                    <a:pt x="22452" y="29353"/>
                  </a:cubicBezTo>
                  <a:cubicBezTo>
                    <a:pt x="22874" y="28370"/>
                    <a:pt x="21611" y="28090"/>
                    <a:pt x="23154" y="27528"/>
                  </a:cubicBezTo>
                  <a:cubicBezTo>
                    <a:pt x="24699" y="26968"/>
                    <a:pt x="28346" y="24722"/>
                    <a:pt x="28346" y="22477"/>
                  </a:cubicBezTo>
                  <a:cubicBezTo>
                    <a:pt x="28346" y="20231"/>
                    <a:pt x="24137" y="16443"/>
                    <a:pt x="26242" y="15882"/>
                  </a:cubicBezTo>
                  <a:cubicBezTo>
                    <a:pt x="27296" y="15600"/>
                    <a:pt x="29440" y="15530"/>
                    <a:pt x="31319" y="15530"/>
                  </a:cubicBezTo>
                  <a:cubicBezTo>
                    <a:pt x="33193" y="15530"/>
                    <a:pt x="34802" y="15600"/>
                    <a:pt x="34802" y="15600"/>
                  </a:cubicBezTo>
                  <a:cubicBezTo>
                    <a:pt x="34802" y="15600"/>
                    <a:pt x="30311" y="17706"/>
                    <a:pt x="32557" y="18688"/>
                  </a:cubicBezTo>
                  <a:cubicBezTo>
                    <a:pt x="33059" y="18907"/>
                    <a:pt x="33721" y="19014"/>
                    <a:pt x="34471" y="19014"/>
                  </a:cubicBezTo>
                  <a:cubicBezTo>
                    <a:pt x="37078" y="19014"/>
                    <a:pt x="40745" y="17717"/>
                    <a:pt x="42379" y="15320"/>
                  </a:cubicBezTo>
                  <a:cubicBezTo>
                    <a:pt x="44486" y="12232"/>
                    <a:pt x="41538" y="7321"/>
                    <a:pt x="37468" y="4655"/>
                  </a:cubicBezTo>
                  <a:cubicBezTo>
                    <a:pt x="33631" y="2141"/>
                    <a:pt x="26176" y="0"/>
                    <a:pt x="1863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794;p50">
              <a:extLst>
                <a:ext uri="{FF2B5EF4-FFF2-40B4-BE49-F238E27FC236}">
                  <a16:creationId xmlns:a16="http://schemas.microsoft.com/office/drawing/2014/main" id="{95FFC4B1-A48B-5D4C-9AF3-3E85076CE282}"/>
                </a:ext>
              </a:extLst>
            </p:cNvPr>
            <p:cNvSpPr/>
            <p:nvPr/>
          </p:nvSpPr>
          <p:spPr>
            <a:xfrm>
              <a:off x="2511000" y="2052700"/>
              <a:ext cx="42925" cy="38050"/>
            </a:xfrm>
            <a:custGeom>
              <a:avLst/>
              <a:gdLst/>
              <a:ahLst/>
              <a:cxnLst/>
              <a:rect l="l" t="t" r="r" b="b"/>
              <a:pathLst>
                <a:path w="1717" h="1522" fill="none" extrusionOk="0">
                  <a:moveTo>
                    <a:pt x="1717" y="0"/>
                  </a:moveTo>
                  <a:cubicBezTo>
                    <a:pt x="1253" y="519"/>
                    <a:pt x="690" y="1027"/>
                    <a:pt x="1" y="152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795;p50">
              <a:extLst>
                <a:ext uri="{FF2B5EF4-FFF2-40B4-BE49-F238E27FC236}">
                  <a16:creationId xmlns:a16="http://schemas.microsoft.com/office/drawing/2014/main" id="{4E4980C7-4C5C-874C-8DF4-9F5A253EC771}"/>
                </a:ext>
              </a:extLst>
            </p:cNvPr>
            <p:cNvSpPr/>
            <p:nvPr/>
          </p:nvSpPr>
          <p:spPr>
            <a:xfrm>
              <a:off x="2585925" y="1581425"/>
              <a:ext cx="773950" cy="371800"/>
            </a:xfrm>
            <a:custGeom>
              <a:avLst/>
              <a:gdLst/>
              <a:ahLst/>
              <a:cxnLst/>
              <a:rect l="l" t="t" r="r" b="b"/>
              <a:pathLst>
                <a:path w="30958" h="14872" fill="none" extrusionOk="0">
                  <a:moveTo>
                    <a:pt x="30957" y="702"/>
                  </a:moveTo>
                  <a:cubicBezTo>
                    <a:pt x="30957" y="702"/>
                    <a:pt x="30021" y="2108"/>
                    <a:pt x="26275" y="3044"/>
                  </a:cubicBezTo>
                  <a:cubicBezTo>
                    <a:pt x="22528" y="3981"/>
                    <a:pt x="14567" y="0"/>
                    <a:pt x="5902" y="3981"/>
                  </a:cubicBezTo>
                  <a:cubicBezTo>
                    <a:pt x="0" y="6692"/>
                    <a:pt x="1487" y="10816"/>
                    <a:pt x="666" y="1487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796;p50">
              <a:extLst>
                <a:ext uri="{FF2B5EF4-FFF2-40B4-BE49-F238E27FC236}">
                  <a16:creationId xmlns:a16="http://schemas.microsoft.com/office/drawing/2014/main" id="{43CF0A32-7DB5-B14F-97AE-75B75B6EEC61}"/>
                </a:ext>
              </a:extLst>
            </p:cNvPr>
            <p:cNvSpPr/>
            <p:nvPr/>
          </p:nvSpPr>
          <p:spPr>
            <a:xfrm>
              <a:off x="2587100" y="1774625"/>
              <a:ext cx="363000" cy="409800"/>
            </a:xfrm>
            <a:custGeom>
              <a:avLst/>
              <a:gdLst/>
              <a:ahLst/>
              <a:cxnLst/>
              <a:rect l="l" t="t" r="r" b="b"/>
              <a:pathLst>
                <a:path w="14520" h="16392" fill="none" extrusionOk="0">
                  <a:moveTo>
                    <a:pt x="14520" y="0"/>
                  </a:moveTo>
                  <a:cubicBezTo>
                    <a:pt x="14520" y="0"/>
                    <a:pt x="11474" y="468"/>
                    <a:pt x="9134" y="4449"/>
                  </a:cubicBezTo>
                  <a:cubicBezTo>
                    <a:pt x="6791" y="8430"/>
                    <a:pt x="7026" y="14518"/>
                    <a:pt x="1" y="1639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797;p50">
              <a:extLst>
                <a:ext uri="{FF2B5EF4-FFF2-40B4-BE49-F238E27FC236}">
                  <a16:creationId xmlns:a16="http://schemas.microsoft.com/office/drawing/2014/main" id="{19A56630-BA54-BC49-8012-936CEC60F9FF}"/>
                </a:ext>
              </a:extLst>
            </p:cNvPr>
            <p:cNvSpPr/>
            <p:nvPr/>
          </p:nvSpPr>
          <p:spPr>
            <a:xfrm>
              <a:off x="2755575" y="2008025"/>
              <a:ext cx="501700" cy="52625"/>
            </a:xfrm>
            <a:custGeom>
              <a:avLst/>
              <a:gdLst/>
              <a:ahLst/>
              <a:cxnLst/>
              <a:rect l="l" t="t" r="r" b="b"/>
              <a:pathLst>
                <a:path w="20068" h="2105" fill="none" extrusionOk="0">
                  <a:moveTo>
                    <a:pt x="0" y="0"/>
                  </a:moveTo>
                  <a:lnTo>
                    <a:pt x="20067" y="2105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798;p50">
              <a:extLst>
                <a:ext uri="{FF2B5EF4-FFF2-40B4-BE49-F238E27FC236}">
                  <a16:creationId xmlns:a16="http://schemas.microsoft.com/office/drawing/2014/main" id="{DAF72E5F-7FC2-5E4A-B1F4-F69B79A96E44}"/>
                </a:ext>
              </a:extLst>
            </p:cNvPr>
            <p:cNvSpPr/>
            <p:nvPr/>
          </p:nvSpPr>
          <p:spPr>
            <a:xfrm>
              <a:off x="2660850" y="1910950"/>
              <a:ext cx="171950" cy="335625"/>
            </a:xfrm>
            <a:custGeom>
              <a:avLst/>
              <a:gdLst/>
              <a:ahLst/>
              <a:cxnLst/>
              <a:rect l="l" t="t" r="r" b="b"/>
              <a:pathLst>
                <a:path w="6878" h="13425" extrusionOk="0">
                  <a:moveTo>
                    <a:pt x="3477" y="1"/>
                  </a:moveTo>
                  <a:cubicBezTo>
                    <a:pt x="2354" y="1"/>
                    <a:pt x="1428" y="1826"/>
                    <a:pt x="842" y="5146"/>
                  </a:cubicBezTo>
                  <a:cubicBezTo>
                    <a:pt x="0" y="9917"/>
                    <a:pt x="0" y="12444"/>
                    <a:pt x="1825" y="13145"/>
                  </a:cubicBezTo>
                  <a:cubicBezTo>
                    <a:pt x="2361" y="13352"/>
                    <a:pt x="2898" y="13424"/>
                    <a:pt x="3388" y="13424"/>
                  </a:cubicBezTo>
                  <a:cubicBezTo>
                    <a:pt x="4564" y="13424"/>
                    <a:pt x="5473" y="13005"/>
                    <a:pt x="5473" y="13005"/>
                  </a:cubicBezTo>
                  <a:lnTo>
                    <a:pt x="6596" y="8373"/>
                  </a:lnTo>
                  <a:cubicBezTo>
                    <a:pt x="6596" y="8373"/>
                    <a:pt x="6877" y="3462"/>
                    <a:pt x="5053" y="1075"/>
                  </a:cubicBezTo>
                  <a:cubicBezTo>
                    <a:pt x="4497" y="350"/>
                    <a:pt x="3968" y="1"/>
                    <a:pt x="3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799;p50">
              <a:extLst>
                <a:ext uri="{FF2B5EF4-FFF2-40B4-BE49-F238E27FC236}">
                  <a16:creationId xmlns:a16="http://schemas.microsoft.com/office/drawing/2014/main" id="{E5CF2D65-5AC7-A04A-962D-F511053A0173}"/>
                </a:ext>
              </a:extLst>
            </p:cNvPr>
            <p:cNvSpPr/>
            <p:nvPr/>
          </p:nvSpPr>
          <p:spPr>
            <a:xfrm>
              <a:off x="2660850" y="1878200"/>
              <a:ext cx="171950" cy="378925"/>
            </a:xfrm>
            <a:custGeom>
              <a:avLst/>
              <a:gdLst/>
              <a:ahLst/>
              <a:cxnLst/>
              <a:rect l="l" t="t" r="r" b="b"/>
              <a:pathLst>
                <a:path w="6878" h="15157" fill="none" extrusionOk="0">
                  <a:moveTo>
                    <a:pt x="6596" y="9683"/>
                  </a:moveTo>
                  <a:cubicBezTo>
                    <a:pt x="6596" y="9683"/>
                    <a:pt x="6877" y="4772"/>
                    <a:pt x="5053" y="2385"/>
                  </a:cubicBezTo>
                  <a:cubicBezTo>
                    <a:pt x="3228" y="1"/>
                    <a:pt x="1685" y="1684"/>
                    <a:pt x="842" y="6456"/>
                  </a:cubicBezTo>
                  <a:cubicBezTo>
                    <a:pt x="0" y="11227"/>
                    <a:pt x="0" y="13754"/>
                    <a:pt x="1825" y="14455"/>
                  </a:cubicBezTo>
                  <a:cubicBezTo>
                    <a:pt x="3648" y="15157"/>
                    <a:pt x="5473" y="14315"/>
                    <a:pt x="5473" y="14315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00;p50">
              <a:extLst>
                <a:ext uri="{FF2B5EF4-FFF2-40B4-BE49-F238E27FC236}">
                  <a16:creationId xmlns:a16="http://schemas.microsoft.com/office/drawing/2014/main" id="{EC2AC763-04DC-874B-832A-131AAC8CDF0A}"/>
                </a:ext>
              </a:extLst>
            </p:cNvPr>
            <p:cNvSpPr/>
            <p:nvPr/>
          </p:nvSpPr>
          <p:spPr>
            <a:xfrm>
              <a:off x="1431475" y="4809400"/>
              <a:ext cx="2673725" cy="498450"/>
            </a:xfrm>
            <a:custGeom>
              <a:avLst/>
              <a:gdLst/>
              <a:ahLst/>
              <a:cxnLst/>
              <a:rect l="l" t="t" r="r" b="b"/>
              <a:pathLst>
                <a:path w="106949" h="19938" extrusionOk="0">
                  <a:moveTo>
                    <a:pt x="49537" y="1"/>
                  </a:moveTo>
                  <a:cubicBezTo>
                    <a:pt x="48511" y="1"/>
                    <a:pt x="43893" y="1541"/>
                    <a:pt x="33634" y="3763"/>
                  </a:cubicBezTo>
                  <a:cubicBezTo>
                    <a:pt x="31893" y="4140"/>
                    <a:pt x="29920" y="4297"/>
                    <a:pt x="27842" y="4297"/>
                  </a:cubicBezTo>
                  <a:cubicBezTo>
                    <a:pt x="17668" y="4297"/>
                    <a:pt x="4998" y="545"/>
                    <a:pt x="4998" y="545"/>
                  </a:cubicBezTo>
                  <a:cubicBezTo>
                    <a:pt x="4998" y="545"/>
                    <a:pt x="1" y="4278"/>
                    <a:pt x="1" y="11202"/>
                  </a:cubicBezTo>
                  <a:cubicBezTo>
                    <a:pt x="1" y="15533"/>
                    <a:pt x="410" y="19170"/>
                    <a:pt x="913" y="19937"/>
                  </a:cubicBezTo>
                  <a:lnTo>
                    <a:pt x="106949" y="19937"/>
                  </a:lnTo>
                  <a:cubicBezTo>
                    <a:pt x="105261" y="18271"/>
                    <a:pt x="100802" y="14332"/>
                    <a:pt x="95195" y="12999"/>
                  </a:cubicBezTo>
                  <a:cubicBezTo>
                    <a:pt x="88013" y="11287"/>
                    <a:pt x="56548" y="7696"/>
                    <a:pt x="56548" y="7696"/>
                  </a:cubicBezTo>
                  <a:lnTo>
                    <a:pt x="55009" y="1369"/>
                  </a:lnTo>
                  <a:cubicBezTo>
                    <a:pt x="55009" y="1369"/>
                    <a:pt x="50562" y="1"/>
                    <a:pt x="4953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01;p50">
              <a:extLst>
                <a:ext uri="{FF2B5EF4-FFF2-40B4-BE49-F238E27FC236}">
                  <a16:creationId xmlns:a16="http://schemas.microsoft.com/office/drawing/2014/main" id="{BC015601-9FEA-BA4F-8119-965FB6153FD8}"/>
                </a:ext>
              </a:extLst>
            </p:cNvPr>
            <p:cNvSpPr/>
            <p:nvPr/>
          </p:nvSpPr>
          <p:spPr>
            <a:xfrm>
              <a:off x="1445050" y="2551775"/>
              <a:ext cx="1503525" cy="2504100"/>
            </a:xfrm>
            <a:custGeom>
              <a:avLst/>
              <a:gdLst/>
              <a:ahLst/>
              <a:cxnLst/>
              <a:rect l="l" t="t" r="r" b="b"/>
              <a:pathLst>
                <a:path w="60141" h="100164" extrusionOk="0">
                  <a:moveTo>
                    <a:pt x="29687" y="0"/>
                  </a:moveTo>
                  <a:cubicBezTo>
                    <a:pt x="29687" y="0"/>
                    <a:pt x="29506" y="125"/>
                    <a:pt x="29175" y="353"/>
                  </a:cubicBezTo>
                  <a:cubicBezTo>
                    <a:pt x="27200" y="1712"/>
                    <a:pt x="19921" y="6760"/>
                    <a:pt x="14391" y="11087"/>
                  </a:cubicBezTo>
                  <a:cubicBezTo>
                    <a:pt x="7936" y="16138"/>
                    <a:pt x="7515" y="25541"/>
                    <a:pt x="7233" y="32839"/>
                  </a:cubicBezTo>
                  <a:cubicBezTo>
                    <a:pt x="6953" y="40136"/>
                    <a:pt x="2247" y="85569"/>
                    <a:pt x="1124" y="91183"/>
                  </a:cubicBezTo>
                  <a:cubicBezTo>
                    <a:pt x="1" y="96796"/>
                    <a:pt x="10041" y="98232"/>
                    <a:pt x="19723" y="99637"/>
                  </a:cubicBezTo>
                  <a:cubicBezTo>
                    <a:pt x="22211" y="99997"/>
                    <a:pt x="24885" y="100163"/>
                    <a:pt x="27587" y="100163"/>
                  </a:cubicBezTo>
                  <a:cubicBezTo>
                    <a:pt x="35399" y="100163"/>
                    <a:pt x="43447" y="98775"/>
                    <a:pt x="47930" y="96689"/>
                  </a:cubicBezTo>
                  <a:cubicBezTo>
                    <a:pt x="53965" y="93883"/>
                    <a:pt x="55368" y="94023"/>
                    <a:pt x="55368" y="90935"/>
                  </a:cubicBezTo>
                  <a:cubicBezTo>
                    <a:pt x="55368" y="87849"/>
                    <a:pt x="55508" y="80831"/>
                    <a:pt x="55508" y="80270"/>
                  </a:cubicBezTo>
                  <a:cubicBezTo>
                    <a:pt x="55508" y="79710"/>
                    <a:pt x="59859" y="45328"/>
                    <a:pt x="59579" y="35223"/>
                  </a:cubicBezTo>
                  <a:cubicBezTo>
                    <a:pt x="59299" y="25118"/>
                    <a:pt x="60140" y="19646"/>
                    <a:pt x="57754" y="14595"/>
                  </a:cubicBezTo>
                  <a:cubicBezTo>
                    <a:pt x="55369" y="9542"/>
                    <a:pt x="49334" y="5613"/>
                    <a:pt x="41336" y="2947"/>
                  </a:cubicBezTo>
                  <a:cubicBezTo>
                    <a:pt x="33338" y="280"/>
                    <a:pt x="29687" y="0"/>
                    <a:pt x="2968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02;p50">
              <a:extLst>
                <a:ext uri="{FF2B5EF4-FFF2-40B4-BE49-F238E27FC236}">
                  <a16:creationId xmlns:a16="http://schemas.microsoft.com/office/drawing/2014/main" id="{C5341D1E-5CCD-5146-AE0F-74A720413257}"/>
                </a:ext>
              </a:extLst>
            </p:cNvPr>
            <p:cNvSpPr/>
            <p:nvPr/>
          </p:nvSpPr>
          <p:spPr>
            <a:xfrm>
              <a:off x="1948725" y="3280325"/>
              <a:ext cx="182625" cy="510150"/>
            </a:xfrm>
            <a:custGeom>
              <a:avLst/>
              <a:gdLst/>
              <a:ahLst/>
              <a:cxnLst/>
              <a:rect l="l" t="t" r="r" b="b"/>
              <a:pathLst>
                <a:path w="7305" h="20406" fill="none" extrusionOk="0">
                  <a:moveTo>
                    <a:pt x="1" y="0"/>
                  </a:moveTo>
                  <a:cubicBezTo>
                    <a:pt x="1" y="0"/>
                    <a:pt x="1291" y="12458"/>
                    <a:pt x="7304" y="20405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03;p50">
              <a:extLst>
                <a:ext uri="{FF2B5EF4-FFF2-40B4-BE49-F238E27FC236}">
                  <a16:creationId xmlns:a16="http://schemas.microsoft.com/office/drawing/2014/main" id="{D916F350-7E3B-0D48-BE42-EB13D37C4DEB}"/>
                </a:ext>
              </a:extLst>
            </p:cNvPr>
            <p:cNvSpPr/>
            <p:nvPr/>
          </p:nvSpPr>
          <p:spPr>
            <a:xfrm>
              <a:off x="2399825" y="3801225"/>
              <a:ext cx="193350" cy="198700"/>
            </a:xfrm>
            <a:custGeom>
              <a:avLst/>
              <a:gdLst/>
              <a:ahLst/>
              <a:cxnLst/>
              <a:rect l="l" t="t" r="r" b="b"/>
              <a:pathLst>
                <a:path w="7734" h="7948" fill="none" extrusionOk="0">
                  <a:moveTo>
                    <a:pt x="1" y="0"/>
                  </a:moveTo>
                  <a:cubicBezTo>
                    <a:pt x="1" y="0"/>
                    <a:pt x="1289" y="3006"/>
                    <a:pt x="7734" y="7947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04;p50">
              <a:extLst>
                <a:ext uri="{FF2B5EF4-FFF2-40B4-BE49-F238E27FC236}">
                  <a16:creationId xmlns:a16="http://schemas.microsoft.com/office/drawing/2014/main" id="{107439BD-6E2F-DD4C-B279-CA73F783E2F8}"/>
                </a:ext>
              </a:extLst>
            </p:cNvPr>
            <p:cNvSpPr/>
            <p:nvPr/>
          </p:nvSpPr>
          <p:spPr>
            <a:xfrm>
              <a:off x="2270925" y="4026750"/>
              <a:ext cx="338350" cy="59100"/>
            </a:xfrm>
            <a:custGeom>
              <a:avLst/>
              <a:gdLst/>
              <a:ahLst/>
              <a:cxnLst/>
              <a:rect l="l" t="t" r="r" b="b"/>
              <a:pathLst>
                <a:path w="13534" h="2364" fill="none" extrusionOk="0">
                  <a:moveTo>
                    <a:pt x="1" y="1"/>
                  </a:moveTo>
                  <a:cubicBezTo>
                    <a:pt x="1" y="1"/>
                    <a:pt x="6875" y="2363"/>
                    <a:pt x="13533" y="1075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05;p50">
              <a:extLst>
                <a:ext uri="{FF2B5EF4-FFF2-40B4-BE49-F238E27FC236}">
                  <a16:creationId xmlns:a16="http://schemas.microsoft.com/office/drawing/2014/main" id="{69ABB54B-0CDA-0D43-959F-C45530ABF665}"/>
                </a:ext>
              </a:extLst>
            </p:cNvPr>
            <p:cNvSpPr/>
            <p:nvPr/>
          </p:nvSpPr>
          <p:spPr>
            <a:xfrm>
              <a:off x="2217250" y="4692650"/>
              <a:ext cx="494025" cy="359800"/>
            </a:xfrm>
            <a:custGeom>
              <a:avLst/>
              <a:gdLst/>
              <a:ahLst/>
              <a:cxnLst/>
              <a:rect l="l" t="t" r="r" b="b"/>
              <a:pathLst>
                <a:path w="19761" h="14392" fill="none" extrusionOk="0">
                  <a:moveTo>
                    <a:pt x="0" y="14392"/>
                  </a:moveTo>
                  <a:cubicBezTo>
                    <a:pt x="0" y="14392"/>
                    <a:pt x="14176" y="7088"/>
                    <a:pt x="19761" y="0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06;p50">
              <a:extLst>
                <a:ext uri="{FF2B5EF4-FFF2-40B4-BE49-F238E27FC236}">
                  <a16:creationId xmlns:a16="http://schemas.microsoft.com/office/drawing/2014/main" id="{3A942025-F807-8446-BD9C-ADCF995199C4}"/>
                </a:ext>
              </a:extLst>
            </p:cNvPr>
            <p:cNvSpPr/>
            <p:nvPr/>
          </p:nvSpPr>
          <p:spPr>
            <a:xfrm>
              <a:off x="1445050" y="2551775"/>
              <a:ext cx="1503525" cy="2526000"/>
            </a:xfrm>
            <a:custGeom>
              <a:avLst/>
              <a:gdLst/>
              <a:ahLst/>
              <a:cxnLst/>
              <a:rect l="l" t="t" r="r" b="b"/>
              <a:pathLst>
                <a:path w="60141" h="101040" fill="none" extrusionOk="0">
                  <a:moveTo>
                    <a:pt x="29687" y="0"/>
                  </a:moveTo>
                  <a:cubicBezTo>
                    <a:pt x="29687" y="0"/>
                    <a:pt x="29506" y="125"/>
                    <a:pt x="29175" y="353"/>
                  </a:cubicBezTo>
                  <a:cubicBezTo>
                    <a:pt x="27200" y="1712"/>
                    <a:pt x="19921" y="6760"/>
                    <a:pt x="14391" y="11087"/>
                  </a:cubicBezTo>
                  <a:cubicBezTo>
                    <a:pt x="7936" y="16138"/>
                    <a:pt x="7515" y="25541"/>
                    <a:pt x="7233" y="32839"/>
                  </a:cubicBezTo>
                  <a:cubicBezTo>
                    <a:pt x="6953" y="40136"/>
                    <a:pt x="2247" y="85569"/>
                    <a:pt x="1124" y="91183"/>
                  </a:cubicBezTo>
                  <a:cubicBezTo>
                    <a:pt x="1" y="96796"/>
                    <a:pt x="10041" y="98232"/>
                    <a:pt x="19723" y="99637"/>
                  </a:cubicBezTo>
                  <a:cubicBezTo>
                    <a:pt x="29407" y="101040"/>
                    <a:pt x="41896" y="99497"/>
                    <a:pt x="47930" y="96689"/>
                  </a:cubicBezTo>
                  <a:cubicBezTo>
                    <a:pt x="53965" y="93883"/>
                    <a:pt x="55368" y="94023"/>
                    <a:pt x="55368" y="90935"/>
                  </a:cubicBezTo>
                  <a:cubicBezTo>
                    <a:pt x="55368" y="87849"/>
                    <a:pt x="55508" y="80831"/>
                    <a:pt x="55508" y="80270"/>
                  </a:cubicBezTo>
                  <a:cubicBezTo>
                    <a:pt x="55508" y="79710"/>
                    <a:pt x="59859" y="45328"/>
                    <a:pt x="59579" y="35223"/>
                  </a:cubicBezTo>
                  <a:cubicBezTo>
                    <a:pt x="59299" y="25118"/>
                    <a:pt x="60140" y="19646"/>
                    <a:pt x="57754" y="14595"/>
                  </a:cubicBezTo>
                  <a:cubicBezTo>
                    <a:pt x="55369" y="9542"/>
                    <a:pt x="49334" y="5613"/>
                    <a:pt x="41336" y="2947"/>
                  </a:cubicBezTo>
                  <a:cubicBezTo>
                    <a:pt x="33338" y="280"/>
                    <a:pt x="29687" y="0"/>
                    <a:pt x="29687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07;p50">
              <a:extLst>
                <a:ext uri="{FF2B5EF4-FFF2-40B4-BE49-F238E27FC236}">
                  <a16:creationId xmlns:a16="http://schemas.microsoft.com/office/drawing/2014/main" id="{8368F6ED-C92E-3A46-AAEF-8606ED5E8C31}"/>
                </a:ext>
              </a:extLst>
            </p:cNvPr>
            <p:cNvSpPr/>
            <p:nvPr/>
          </p:nvSpPr>
          <p:spPr>
            <a:xfrm>
              <a:off x="2127575" y="2430475"/>
              <a:ext cx="775375" cy="503750"/>
            </a:xfrm>
            <a:custGeom>
              <a:avLst/>
              <a:gdLst/>
              <a:ahLst/>
              <a:cxnLst/>
              <a:rect l="l" t="t" r="r" b="b"/>
              <a:pathLst>
                <a:path w="31015" h="20150" extrusionOk="0">
                  <a:moveTo>
                    <a:pt x="4871" y="0"/>
                  </a:moveTo>
                  <a:cubicBezTo>
                    <a:pt x="4155" y="0"/>
                    <a:pt x="3790" y="81"/>
                    <a:pt x="3790" y="81"/>
                  </a:cubicBezTo>
                  <a:lnTo>
                    <a:pt x="1" y="6397"/>
                  </a:lnTo>
                  <a:cubicBezTo>
                    <a:pt x="1" y="6397"/>
                    <a:pt x="11368" y="9063"/>
                    <a:pt x="17262" y="11448"/>
                  </a:cubicBezTo>
                  <a:cubicBezTo>
                    <a:pt x="23156" y="13834"/>
                    <a:pt x="31015" y="20150"/>
                    <a:pt x="31015" y="20150"/>
                  </a:cubicBezTo>
                  <a:cubicBezTo>
                    <a:pt x="31015" y="20150"/>
                    <a:pt x="29751" y="12993"/>
                    <a:pt x="28628" y="11170"/>
                  </a:cubicBezTo>
                  <a:cubicBezTo>
                    <a:pt x="27505" y="9345"/>
                    <a:pt x="15858" y="3169"/>
                    <a:pt x="11088" y="1346"/>
                  </a:cubicBezTo>
                  <a:cubicBezTo>
                    <a:pt x="8130" y="215"/>
                    <a:pt x="6036" y="0"/>
                    <a:pt x="487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08;p50">
              <a:extLst>
                <a:ext uri="{FF2B5EF4-FFF2-40B4-BE49-F238E27FC236}">
                  <a16:creationId xmlns:a16="http://schemas.microsoft.com/office/drawing/2014/main" id="{321D4BB9-5C9B-A849-A587-284E0BB74F28}"/>
                </a:ext>
              </a:extLst>
            </p:cNvPr>
            <p:cNvSpPr/>
            <p:nvPr/>
          </p:nvSpPr>
          <p:spPr>
            <a:xfrm>
              <a:off x="2127575" y="2418500"/>
              <a:ext cx="775375" cy="515725"/>
            </a:xfrm>
            <a:custGeom>
              <a:avLst/>
              <a:gdLst/>
              <a:ahLst/>
              <a:cxnLst/>
              <a:rect l="l" t="t" r="r" b="b"/>
              <a:pathLst>
                <a:path w="31015" h="20629" fill="none" extrusionOk="0">
                  <a:moveTo>
                    <a:pt x="3790" y="560"/>
                  </a:moveTo>
                  <a:lnTo>
                    <a:pt x="1" y="6876"/>
                  </a:lnTo>
                  <a:cubicBezTo>
                    <a:pt x="1" y="6876"/>
                    <a:pt x="11368" y="9542"/>
                    <a:pt x="17262" y="11927"/>
                  </a:cubicBezTo>
                  <a:cubicBezTo>
                    <a:pt x="23156" y="14313"/>
                    <a:pt x="31015" y="20629"/>
                    <a:pt x="31015" y="20629"/>
                  </a:cubicBezTo>
                  <a:cubicBezTo>
                    <a:pt x="31015" y="20629"/>
                    <a:pt x="29751" y="13472"/>
                    <a:pt x="28628" y="11649"/>
                  </a:cubicBezTo>
                  <a:cubicBezTo>
                    <a:pt x="27505" y="9824"/>
                    <a:pt x="15858" y="3648"/>
                    <a:pt x="11088" y="1825"/>
                  </a:cubicBezTo>
                  <a:cubicBezTo>
                    <a:pt x="6315" y="0"/>
                    <a:pt x="3790" y="560"/>
                    <a:pt x="3790" y="56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09;p50">
              <a:extLst>
                <a:ext uri="{FF2B5EF4-FFF2-40B4-BE49-F238E27FC236}">
                  <a16:creationId xmlns:a16="http://schemas.microsoft.com/office/drawing/2014/main" id="{63C80125-DB08-0C4E-8F22-D42E4B18EE6A}"/>
                </a:ext>
              </a:extLst>
            </p:cNvPr>
            <p:cNvSpPr/>
            <p:nvPr/>
          </p:nvSpPr>
          <p:spPr>
            <a:xfrm>
              <a:off x="3864200" y="4105550"/>
              <a:ext cx="719200" cy="502100"/>
            </a:xfrm>
            <a:custGeom>
              <a:avLst/>
              <a:gdLst/>
              <a:ahLst/>
              <a:cxnLst/>
              <a:rect l="l" t="t" r="r" b="b"/>
              <a:pathLst>
                <a:path w="28768" h="20084" extrusionOk="0">
                  <a:moveTo>
                    <a:pt x="19540" y="0"/>
                  </a:moveTo>
                  <a:cubicBezTo>
                    <a:pt x="19480" y="0"/>
                    <a:pt x="19422" y="5"/>
                    <a:pt x="19366" y="17"/>
                  </a:cubicBezTo>
                  <a:cubicBezTo>
                    <a:pt x="17963" y="298"/>
                    <a:pt x="13472" y="2964"/>
                    <a:pt x="13472" y="2964"/>
                  </a:cubicBezTo>
                  <a:cubicBezTo>
                    <a:pt x="13472" y="2964"/>
                    <a:pt x="12490" y="2964"/>
                    <a:pt x="11227" y="2684"/>
                  </a:cubicBezTo>
                  <a:cubicBezTo>
                    <a:pt x="11078" y="2651"/>
                    <a:pt x="10930" y="2634"/>
                    <a:pt x="10784" y="2634"/>
                  </a:cubicBezTo>
                  <a:cubicBezTo>
                    <a:pt x="9691" y="2634"/>
                    <a:pt x="8642" y="3611"/>
                    <a:pt x="7156" y="6332"/>
                  </a:cubicBezTo>
                  <a:cubicBezTo>
                    <a:pt x="5473" y="9420"/>
                    <a:pt x="1824" y="12506"/>
                    <a:pt x="1824" y="12506"/>
                  </a:cubicBezTo>
                  <a:lnTo>
                    <a:pt x="0" y="14329"/>
                  </a:lnTo>
                  <a:lnTo>
                    <a:pt x="842" y="15033"/>
                  </a:lnTo>
                  <a:lnTo>
                    <a:pt x="5051" y="20084"/>
                  </a:lnTo>
                  <a:lnTo>
                    <a:pt x="5753" y="19382"/>
                  </a:lnTo>
                  <a:cubicBezTo>
                    <a:pt x="5753" y="19382"/>
                    <a:pt x="9541" y="19382"/>
                    <a:pt x="12069" y="18540"/>
                  </a:cubicBezTo>
                  <a:cubicBezTo>
                    <a:pt x="14595" y="17699"/>
                    <a:pt x="16138" y="15734"/>
                    <a:pt x="16700" y="15734"/>
                  </a:cubicBezTo>
                  <a:cubicBezTo>
                    <a:pt x="17261" y="15734"/>
                    <a:pt x="20347" y="17277"/>
                    <a:pt x="21751" y="18259"/>
                  </a:cubicBezTo>
                  <a:cubicBezTo>
                    <a:pt x="22624" y="18871"/>
                    <a:pt x="23280" y="19210"/>
                    <a:pt x="23921" y="19210"/>
                  </a:cubicBezTo>
                  <a:cubicBezTo>
                    <a:pt x="24310" y="19210"/>
                    <a:pt x="24694" y="19085"/>
                    <a:pt x="25118" y="18820"/>
                  </a:cubicBezTo>
                  <a:cubicBezTo>
                    <a:pt x="26242" y="18120"/>
                    <a:pt x="23577" y="17277"/>
                    <a:pt x="22874" y="16716"/>
                  </a:cubicBezTo>
                  <a:cubicBezTo>
                    <a:pt x="22172" y="16156"/>
                    <a:pt x="19927" y="13769"/>
                    <a:pt x="19927" y="13769"/>
                  </a:cubicBezTo>
                  <a:lnTo>
                    <a:pt x="23715" y="13068"/>
                  </a:lnTo>
                  <a:cubicBezTo>
                    <a:pt x="23715" y="13068"/>
                    <a:pt x="25680" y="14331"/>
                    <a:pt x="26523" y="14471"/>
                  </a:cubicBezTo>
                  <a:cubicBezTo>
                    <a:pt x="26735" y="14507"/>
                    <a:pt x="26893" y="14524"/>
                    <a:pt x="27023" y="14524"/>
                  </a:cubicBezTo>
                  <a:cubicBezTo>
                    <a:pt x="27409" y="14524"/>
                    <a:pt x="27541" y="14367"/>
                    <a:pt x="28066" y="14051"/>
                  </a:cubicBezTo>
                  <a:cubicBezTo>
                    <a:pt x="28768" y="13629"/>
                    <a:pt x="25120" y="10402"/>
                    <a:pt x="24137" y="9980"/>
                  </a:cubicBezTo>
                  <a:cubicBezTo>
                    <a:pt x="23154" y="9560"/>
                    <a:pt x="19506" y="9560"/>
                    <a:pt x="19506" y="9560"/>
                  </a:cubicBezTo>
                  <a:cubicBezTo>
                    <a:pt x="19506" y="9560"/>
                    <a:pt x="22594" y="7595"/>
                    <a:pt x="23295" y="7314"/>
                  </a:cubicBezTo>
                  <a:cubicBezTo>
                    <a:pt x="23383" y="7279"/>
                    <a:pt x="23479" y="7264"/>
                    <a:pt x="23581" y="7264"/>
                  </a:cubicBezTo>
                  <a:cubicBezTo>
                    <a:pt x="24301" y="7264"/>
                    <a:pt x="25330" y="8017"/>
                    <a:pt x="25822" y="8017"/>
                  </a:cubicBezTo>
                  <a:cubicBezTo>
                    <a:pt x="26102" y="8017"/>
                    <a:pt x="26452" y="8122"/>
                    <a:pt x="26803" y="8122"/>
                  </a:cubicBezTo>
                  <a:cubicBezTo>
                    <a:pt x="27154" y="8122"/>
                    <a:pt x="27505" y="8017"/>
                    <a:pt x="27786" y="7595"/>
                  </a:cubicBezTo>
                  <a:cubicBezTo>
                    <a:pt x="28348" y="6754"/>
                    <a:pt x="23577" y="3104"/>
                    <a:pt x="23577" y="3104"/>
                  </a:cubicBezTo>
                  <a:cubicBezTo>
                    <a:pt x="23577" y="3104"/>
                    <a:pt x="20989" y="0"/>
                    <a:pt x="19540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10;p50">
              <a:extLst>
                <a:ext uri="{FF2B5EF4-FFF2-40B4-BE49-F238E27FC236}">
                  <a16:creationId xmlns:a16="http://schemas.microsoft.com/office/drawing/2014/main" id="{EBF7F13C-115C-E84F-B0D7-06B3CFFE9963}"/>
                </a:ext>
              </a:extLst>
            </p:cNvPr>
            <p:cNvSpPr/>
            <p:nvPr/>
          </p:nvSpPr>
          <p:spPr>
            <a:xfrm>
              <a:off x="4246600" y="4165600"/>
              <a:ext cx="207000" cy="98275"/>
            </a:xfrm>
            <a:custGeom>
              <a:avLst/>
              <a:gdLst/>
              <a:ahLst/>
              <a:cxnLst/>
              <a:rect l="l" t="t" r="r" b="b"/>
              <a:pathLst>
                <a:path w="8280" h="3931" fill="none" extrusionOk="0">
                  <a:moveTo>
                    <a:pt x="8279" y="702"/>
                  </a:moveTo>
                  <a:cubicBezTo>
                    <a:pt x="8279" y="702"/>
                    <a:pt x="7016" y="1"/>
                    <a:pt x="6175" y="421"/>
                  </a:cubicBezTo>
                  <a:cubicBezTo>
                    <a:pt x="5333" y="842"/>
                    <a:pt x="0" y="3930"/>
                    <a:pt x="0" y="393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11;p50">
              <a:extLst>
                <a:ext uri="{FF2B5EF4-FFF2-40B4-BE49-F238E27FC236}">
                  <a16:creationId xmlns:a16="http://schemas.microsoft.com/office/drawing/2014/main" id="{76074245-4A21-7D48-9129-74D6476E6048}"/>
                </a:ext>
              </a:extLst>
            </p:cNvPr>
            <p:cNvSpPr/>
            <p:nvPr/>
          </p:nvSpPr>
          <p:spPr>
            <a:xfrm>
              <a:off x="4137825" y="4179650"/>
              <a:ext cx="63175" cy="42100"/>
            </a:xfrm>
            <a:custGeom>
              <a:avLst/>
              <a:gdLst/>
              <a:ahLst/>
              <a:cxnLst/>
              <a:rect l="l" t="t" r="r" b="b"/>
              <a:pathLst>
                <a:path w="2527" h="1684" fill="none" extrusionOk="0">
                  <a:moveTo>
                    <a:pt x="2527" y="0"/>
                  </a:moveTo>
                  <a:lnTo>
                    <a:pt x="0" y="1684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12;p50">
              <a:extLst>
                <a:ext uri="{FF2B5EF4-FFF2-40B4-BE49-F238E27FC236}">
                  <a16:creationId xmlns:a16="http://schemas.microsoft.com/office/drawing/2014/main" id="{C69A913E-C6AC-404C-BE92-ECE5DA0A02BC}"/>
                </a:ext>
              </a:extLst>
            </p:cNvPr>
            <p:cNvSpPr/>
            <p:nvPr/>
          </p:nvSpPr>
          <p:spPr>
            <a:xfrm>
              <a:off x="3085325" y="4091400"/>
              <a:ext cx="630975" cy="382950"/>
            </a:xfrm>
            <a:custGeom>
              <a:avLst/>
              <a:gdLst/>
              <a:ahLst/>
              <a:cxnLst/>
              <a:rect l="l" t="t" r="r" b="b"/>
              <a:pathLst>
                <a:path w="25239" h="15318" extrusionOk="0">
                  <a:moveTo>
                    <a:pt x="15197" y="1"/>
                  </a:moveTo>
                  <a:cubicBezTo>
                    <a:pt x="15136" y="1"/>
                    <a:pt x="15076" y="8"/>
                    <a:pt x="15016" y="23"/>
                  </a:cubicBezTo>
                  <a:cubicBezTo>
                    <a:pt x="13895" y="303"/>
                    <a:pt x="13052" y="1146"/>
                    <a:pt x="13052" y="1146"/>
                  </a:cubicBezTo>
                  <a:cubicBezTo>
                    <a:pt x="13052" y="1146"/>
                    <a:pt x="12558" y="872"/>
                    <a:pt x="11879" y="872"/>
                  </a:cubicBezTo>
                  <a:cubicBezTo>
                    <a:pt x="11472" y="872"/>
                    <a:pt x="10999" y="970"/>
                    <a:pt x="10525" y="1286"/>
                  </a:cubicBezTo>
                  <a:cubicBezTo>
                    <a:pt x="9262" y="2127"/>
                    <a:pt x="8001" y="2407"/>
                    <a:pt x="6596" y="3530"/>
                  </a:cubicBezTo>
                  <a:cubicBezTo>
                    <a:pt x="5193" y="4654"/>
                    <a:pt x="1123" y="7320"/>
                    <a:pt x="562" y="8301"/>
                  </a:cubicBezTo>
                  <a:cubicBezTo>
                    <a:pt x="0" y="9285"/>
                    <a:pt x="7719" y="15317"/>
                    <a:pt x="7719" y="15317"/>
                  </a:cubicBezTo>
                  <a:cubicBezTo>
                    <a:pt x="7719" y="15317"/>
                    <a:pt x="16981" y="15177"/>
                    <a:pt x="18384" y="14334"/>
                  </a:cubicBezTo>
                  <a:cubicBezTo>
                    <a:pt x="19789" y="13492"/>
                    <a:pt x="23157" y="11109"/>
                    <a:pt x="23297" y="10126"/>
                  </a:cubicBezTo>
                  <a:cubicBezTo>
                    <a:pt x="23398" y="9412"/>
                    <a:pt x="22982" y="8920"/>
                    <a:pt x="22207" y="8920"/>
                  </a:cubicBezTo>
                  <a:cubicBezTo>
                    <a:pt x="21916" y="8920"/>
                    <a:pt x="21574" y="8989"/>
                    <a:pt x="21190" y="9143"/>
                  </a:cubicBezTo>
                  <a:cubicBezTo>
                    <a:pt x="19787" y="9705"/>
                    <a:pt x="16139" y="11109"/>
                    <a:pt x="15578" y="11109"/>
                  </a:cubicBezTo>
                  <a:cubicBezTo>
                    <a:pt x="15016" y="11109"/>
                    <a:pt x="12632" y="10266"/>
                    <a:pt x="12632" y="10266"/>
                  </a:cubicBezTo>
                  <a:cubicBezTo>
                    <a:pt x="12632" y="10266"/>
                    <a:pt x="16701" y="6618"/>
                    <a:pt x="18384" y="5635"/>
                  </a:cubicBezTo>
                  <a:cubicBezTo>
                    <a:pt x="19117" y="5208"/>
                    <a:pt x="19877" y="5046"/>
                    <a:pt x="20582" y="5046"/>
                  </a:cubicBezTo>
                  <a:cubicBezTo>
                    <a:pt x="21497" y="5046"/>
                    <a:pt x="22321" y="5318"/>
                    <a:pt x="22875" y="5635"/>
                  </a:cubicBezTo>
                  <a:cubicBezTo>
                    <a:pt x="23002" y="5708"/>
                    <a:pt x="23137" y="5740"/>
                    <a:pt x="23275" y="5740"/>
                  </a:cubicBezTo>
                  <a:cubicBezTo>
                    <a:pt x="24208" y="5740"/>
                    <a:pt x="25238" y="4245"/>
                    <a:pt x="24138" y="3390"/>
                  </a:cubicBezTo>
                  <a:cubicBezTo>
                    <a:pt x="22984" y="2492"/>
                    <a:pt x="21362" y="1829"/>
                    <a:pt x="20020" y="1829"/>
                  </a:cubicBezTo>
                  <a:cubicBezTo>
                    <a:pt x="19893" y="1829"/>
                    <a:pt x="19768" y="1835"/>
                    <a:pt x="19647" y="1847"/>
                  </a:cubicBezTo>
                  <a:cubicBezTo>
                    <a:pt x="18244" y="1987"/>
                    <a:pt x="17683" y="2267"/>
                    <a:pt x="17683" y="2267"/>
                  </a:cubicBezTo>
                  <a:cubicBezTo>
                    <a:pt x="17683" y="2267"/>
                    <a:pt x="16298" y="1"/>
                    <a:pt x="15197" y="1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13;p50">
              <a:extLst>
                <a:ext uri="{FF2B5EF4-FFF2-40B4-BE49-F238E27FC236}">
                  <a16:creationId xmlns:a16="http://schemas.microsoft.com/office/drawing/2014/main" id="{CD3F1A27-925F-C240-8396-76CC51AD8042}"/>
                </a:ext>
              </a:extLst>
            </p:cNvPr>
            <p:cNvSpPr/>
            <p:nvPr/>
          </p:nvSpPr>
          <p:spPr>
            <a:xfrm>
              <a:off x="3429150" y="4148075"/>
              <a:ext cx="98250" cy="56125"/>
            </a:xfrm>
            <a:custGeom>
              <a:avLst/>
              <a:gdLst/>
              <a:ahLst/>
              <a:cxnLst/>
              <a:rect l="l" t="t" r="r" b="b"/>
              <a:pathLst>
                <a:path w="3930" h="2245" fill="none" extrusionOk="0">
                  <a:moveTo>
                    <a:pt x="3930" y="0"/>
                  </a:moveTo>
                  <a:lnTo>
                    <a:pt x="0" y="224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14;p50">
              <a:extLst>
                <a:ext uri="{FF2B5EF4-FFF2-40B4-BE49-F238E27FC236}">
                  <a16:creationId xmlns:a16="http://schemas.microsoft.com/office/drawing/2014/main" id="{510BE13F-717B-5949-8D3E-9D2F44441C02}"/>
                </a:ext>
              </a:extLst>
            </p:cNvPr>
            <p:cNvSpPr/>
            <p:nvPr/>
          </p:nvSpPr>
          <p:spPr>
            <a:xfrm>
              <a:off x="3341450" y="4120000"/>
              <a:ext cx="70175" cy="49125"/>
            </a:xfrm>
            <a:custGeom>
              <a:avLst/>
              <a:gdLst/>
              <a:ahLst/>
              <a:cxnLst/>
              <a:rect l="l" t="t" r="r" b="b"/>
              <a:pathLst>
                <a:path w="2807" h="1965" fill="none" extrusionOk="0">
                  <a:moveTo>
                    <a:pt x="2807" y="0"/>
                  </a:moveTo>
                  <a:lnTo>
                    <a:pt x="0" y="196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15;p50">
              <a:extLst>
                <a:ext uri="{FF2B5EF4-FFF2-40B4-BE49-F238E27FC236}">
                  <a16:creationId xmlns:a16="http://schemas.microsoft.com/office/drawing/2014/main" id="{D671E8E2-C899-CD4D-84EF-DE44C4A664BF}"/>
                </a:ext>
              </a:extLst>
            </p:cNvPr>
            <p:cNvSpPr/>
            <p:nvPr/>
          </p:nvSpPr>
          <p:spPr>
            <a:xfrm>
              <a:off x="2446825" y="2961925"/>
              <a:ext cx="1624375" cy="2196900"/>
            </a:xfrm>
            <a:custGeom>
              <a:avLst/>
              <a:gdLst/>
              <a:ahLst/>
              <a:cxnLst/>
              <a:rect l="l" t="t" r="r" b="b"/>
              <a:pathLst>
                <a:path w="64975" h="87876" extrusionOk="0">
                  <a:moveTo>
                    <a:pt x="13337" y="1"/>
                  </a:moveTo>
                  <a:lnTo>
                    <a:pt x="6461" y="12499"/>
                  </a:lnTo>
                  <a:cubicBezTo>
                    <a:pt x="6461" y="12499"/>
                    <a:pt x="2527" y="17836"/>
                    <a:pt x="1264" y="22047"/>
                  </a:cubicBezTo>
                  <a:cubicBezTo>
                    <a:pt x="1" y="26256"/>
                    <a:pt x="1544" y="32290"/>
                    <a:pt x="1965" y="33693"/>
                  </a:cubicBezTo>
                  <a:cubicBezTo>
                    <a:pt x="2387" y="35098"/>
                    <a:pt x="24840" y="79301"/>
                    <a:pt x="27225" y="83652"/>
                  </a:cubicBezTo>
                  <a:cubicBezTo>
                    <a:pt x="29003" y="86893"/>
                    <a:pt x="30936" y="87876"/>
                    <a:pt x="32619" y="87876"/>
                  </a:cubicBezTo>
                  <a:cubicBezTo>
                    <a:pt x="33195" y="87876"/>
                    <a:pt x="33741" y="87761"/>
                    <a:pt x="34242" y="87582"/>
                  </a:cubicBezTo>
                  <a:cubicBezTo>
                    <a:pt x="36207" y="86880"/>
                    <a:pt x="58800" y="70741"/>
                    <a:pt x="59642" y="69900"/>
                  </a:cubicBezTo>
                  <a:cubicBezTo>
                    <a:pt x="60483" y="69058"/>
                    <a:pt x="64273" y="65829"/>
                    <a:pt x="64273" y="65829"/>
                  </a:cubicBezTo>
                  <a:cubicBezTo>
                    <a:pt x="64273" y="65829"/>
                    <a:pt x="64974" y="61339"/>
                    <a:pt x="61886" y="58953"/>
                  </a:cubicBezTo>
                  <a:cubicBezTo>
                    <a:pt x="60387" y="57794"/>
                    <a:pt x="59251" y="57496"/>
                    <a:pt x="58480" y="57496"/>
                  </a:cubicBezTo>
                  <a:cubicBezTo>
                    <a:pt x="57664" y="57496"/>
                    <a:pt x="57255" y="57830"/>
                    <a:pt x="57255" y="57830"/>
                  </a:cubicBezTo>
                  <a:lnTo>
                    <a:pt x="37610" y="63162"/>
                  </a:lnTo>
                  <a:cubicBezTo>
                    <a:pt x="37610" y="63162"/>
                    <a:pt x="26523" y="24993"/>
                    <a:pt x="25262" y="17696"/>
                  </a:cubicBezTo>
                  <a:cubicBezTo>
                    <a:pt x="24000" y="10399"/>
                    <a:pt x="25963" y="10820"/>
                    <a:pt x="22034" y="6891"/>
                  </a:cubicBezTo>
                  <a:cubicBezTo>
                    <a:pt x="18105" y="2961"/>
                    <a:pt x="13337" y="1"/>
                    <a:pt x="1333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16;p50">
              <a:extLst>
                <a:ext uri="{FF2B5EF4-FFF2-40B4-BE49-F238E27FC236}">
                  <a16:creationId xmlns:a16="http://schemas.microsoft.com/office/drawing/2014/main" id="{F49B3964-35AA-7D4E-9F1D-12F01A5ACCAB}"/>
                </a:ext>
              </a:extLst>
            </p:cNvPr>
            <p:cNvSpPr/>
            <p:nvPr/>
          </p:nvSpPr>
          <p:spPr>
            <a:xfrm>
              <a:off x="2446825" y="2961925"/>
              <a:ext cx="1624375" cy="2207100"/>
            </a:xfrm>
            <a:custGeom>
              <a:avLst/>
              <a:gdLst/>
              <a:ahLst/>
              <a:cxnLst/>
              <a:rect l="l" t="t" r="r" b="b"/>
              <a:pathLst>
                <a:path w="64975" h="88284" fill="none" extrusionOk="0">
                  <a:moveTo>
                    <a:pt x="6461" y="12499"/>
                  </a:moveTo>
                  <a:cubicBezTo>
                    <a:pt x="6461" y="12499"/>
                    <a:pt x="2527" y="17836"/>
                    <a:pt x="1264" y="22047"/>
                  </a:cubicBezTo>
                  <a:cubicBezTo>
                    <a:pt x="1" y="26256"/>
                    <a:pt x="1544" y="32290"/>
                    <a:pt x="1965" y="33693"/>
                  </a:cubicBezTo>
                  <a:cubicBezTo>
                    <a:pt x="2387" y="35098"/>
                    <a:pt x="24840" y="79301"/>
                    <a:pt x="27225" y="83652"/>
                  </a:cubicBezTo>
                  <a:cubicBezTo>
                    <a:pt x="29611" y="88002"/>
                    <a:pt x="32277" y="88283"/>
                    <a:pt x="34242" y="87582"/>
                  </a:cubicBezTo>
                  <a:cubicBezTo>
                    <a:pt x="36207" y="86880"/>
                    <a:pt x="58800" y="70741"/>
                    <a:pt x="59642" y="69900"/>
                  </a:cubicBezTo>
                  <a:cubicBezTo>
                    <a:pt x="60483" y="69058"/>
                    <a:pt x="64273" y="65829"/>
                    <a:pt x="64273" y="65829"/>
                  </a:cubicBezTo>
                  <a:cubicBezTo>
                    <a:pt x="64273" y="65829"/>
                    <a:pt x="64974" y="61339"/>
                    <a:pt x="61886" y="58953"/>
                  </a:cubicBezTo>
                  <a:cubicBezTo>
                    <a:pt x="58800" y="56568"/>
                    <a:pt x="57255" y="57830"/>
                    <a:pt x="57255" y="57830"/>
                  </a:cubicBezTo>
                  <a:lnTo>
                    <a:pt x="37610" y="63162"/>
                  </a:lnTo>
                  <a:cubicBezTo>
                    <a:pt x="37610" y="63162"/>
                    <a:pt x="26523" y="24993"/>
                    <a:pt x="25262" y="17696"/>
                  </a:cubicBezTo>
                  <a:cubicBezTo>
                    <a:pt x="24000" y="10399"/>
                    <a:pt x="25963" y="10820"/>
                    <a:pt x="22034" y="6891"/>
                  </a:cubicBezTo>
                  <a:cubicBezTo>
                    <a:pt x="18105" y="2961"/>
                    <a:pt x="13337" y="1"/>
                    <a:pt x="13337" y="1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17;p50">
              <a:extLst>
                <a:ext uri="{FF2B5EF4-FFF2-40B4-BE49-F238E27FC236}">
                  <a16:creationId xmlns:a16="http://schemas.microsoft.com/office/drawing/2014/main" id="{144E007B-75EB-4A4E-9D28-FF156385F910}"/>
                </a:ext>
              </a:extLst>
            </p:cNvPr>
            <p:cNvSpPr/>
            <p:nvPr/>
          </p:nvSpPr>
          <p:spPr>
            <a:xfrm>
              <a:off x="3811550" y="4439225"/>
              <a:ext cx="168450" cy="231575"/>
            </a:xfrm>
            <a:custGeom>
              <a:avLst/>
              <a:gdLst/>
              <a:ahLst/>
              <a:cxnLst/>
              <a:rect l="l" t="t" r="r" b="b"/>
              <a:pathLst>
                <a:path w="6738" h="9263" fill="none" extrusionOk="0">
                  <a:moveTo>
                    <a:pt x="0" y="1"/>
                  </a:moveTo>
                  <a:cubicBezTo>
                    <a:pt x="0" y="1"/>
                    <a:pt x="6372" y="808"/>
                    <a:pt x="6737" y="9263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18;p50">
              <a:extLst>
                <a:ext uri="{FF2B5EF4-FFF2-40B4-BE49-F238E27FC236}">
                  <a16:creationId xmlns:a16="http://schemas.microsoft.com/office/drawing/2014/main" id="{3C734319-4AD4-DD40-A68C-D942E6F33702}"/>
                </a:ext>
              </a:extLst>
            </p:cNvPr>
            <p:cNvSpPr/>
            <p:nvPr/>
          </p:nvSpPr>
          <p:spPr>
            <a:xfrm>
              <a:off x="778375" y="2474725"/>
              <a:ext cx="1404325" cy="2833125"/>
            </a:xfrm>
            <a:custGeom>
              <a:avLst/>
              <a:gdLst/>
              <a:ahLst/>
              <a:cxnLst/>
              <a:rect l="l" t="t" r="r" b="b"/>
              <a:pathLst>
                <a:path w="56173" h="113325" extrusionOk="0">
                  <a:moveTo>
                    <a:pt x="1404" y="0"/>
                  </a:moveTo>
                  <a:cubicBezTo>
                    <a:pt x="1162" y="0"/>
                    <a:pt x="1024" y="18"/>
                    <a:pt x="1024" y="18"/>
                  </a:cubicBezTo>
                  <a:lnTo>
                    <a:pt x="0" y="2754"/>
                  </a:lnTo>
                  <a:lnTo>
                    <a:pt x="16245" y="47045"/>
                  </a:lnTo>
                  <a:lnTo>
                    <a:pt x="52917" y="113324"/>
                  </a:lnTo>
                  <a:lnTo>
                    <a:pt x="56173" y="113324"/>
                  </a:lnTo>
                  <a:cubicBezTo>
                    <a:pt x="51186" y="104017"/>
                    <a:pt x="23676" y="52628"/>
                    <a:pt x="22743" y="50295"/>
                  </a:cubicBezTo>
                  <a:cubicBezTo>
                    <a:pt x="21717" y="47729"/>
                    <a:pt x="20177" y="47729"/>
                    <a:pt x="19664" y="46704"/>
                  </a:cubicBezTo>
                  <a:cubicBezTo>
                    <a:pt x="19152" y="45678"/>
                    <a:pt x="19836" y="41231"/>
                    <a:pt x="19664" y="38324"/>
                  </a:cubicBezTo>
                  <a:cubicBezTo>
                    <a:pt x="19493" y="35417"/>
                    <a:pt x="10088" y="8398"/>
                    <a:pt x="7522" y="3951"/>
                  </a:cubicBezTo>
                  <a:cubicBezTo>
                    <a:pt x="5438" y="339"/>
                    <a:pt x="245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19;p50">
              <a:extLst>
                <a:ext uri="{FF2B5EF4-FFF2-40B4-BE49-F238E27FC236}">
                  <a16:creationId xmlns:a16="http://schemas.microsoft.com/office/drawing/2014/main" id="{91368C3D-9898-B34C-974A-7776BCAEEEB0}"/>
                </a:ext>
              </a:extLst>
            </p:cNvPr>
            <p:cNvSpPr/>
            <p:nvPr/>
          </p:nvSpPr>
          <p:spPr>
            <a:xfrm>
              <a:off x="243925" y="2438100"/>
              <a:ext cx="1857300" cy="2869750"/>
            </a:xfrm>
            <a:custGeom>
              <a:avLst/>
              <a:gdLst/>
              <a:ahLst/>
              <a:cxnLst/>
              <a:rect l="l" t="t" r="r" b="b"/>
              <a:pathLst>
                <a:path w="74292" h="114790" extrusionOk="0">
                  <a:moveTo>
                    <a:pt x="13479" y="0"/>
                  </a:moveTo>
                  <a:cubicBezTo>
                    <a:pt x="10124" y="0"/>
                    <a:pt x="6665" y="340"/>
                    <a:pt x="4618" y="970"/>
                  </a:cubicBezTo>
                  <a:cubicBezTo>
                    <a:pt x="172" y="2337"/>
                    <a:pt x="1" y="2850"/>
                    <a:pt x="172" y="5757"/>
                  </a:cubicBezTo>
                  <a:cubicBezTo>
                    <a:pt x="342" y="8666"/>
                    <a:pt x="3894" y="35710"/>
                    <a:pt x="10620" y="51255"/>
                  </a:cubicBezTo>
                  <a:cubicBezTo>
                    <a:pt x="17367" y="66848"/>
                    <a:pt x="36542" y="110503"/>
                    <a:pt x="38134" y="114789"/>
                  </a:cubicBezTo>
                  <a:lnTo>
                    <a:pt x="74291" y="114789"/>
                  </a:lnTo>
                  <a:cubicBezTo>
                    <a:pt x="70046" y="107147"/>
                    <a:pt x="44824" y="61539"/>
                    <a:pt x="39504" y="47143"/>
                  </a:cubicBezTo>
                  <a:cubicBezTo>
                    <a:pt x="33689" y="31410"/>
                    <a:pt x="24625" y="3364"/>
                    <a:pt x="22402" y="1483"/>
                  </a:cubicBezTo>
                  <a:cubicBezTo>
                    <a:pt x="21203" y="468"/>
                    <a:pt x="17413" y="0"/>
                    <a:pt x="13479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Segnaposto testo 1">
            <a:extLst>
              <a:ext uri="{FF2B5EF4-FFF2-40B4-BE49-F238E27FC236}">
                <a16:creationId xmlns:a16="http://schemas.microsoft.com/office/drawing/2014/main" id="{E0AC4588-54F2-FF4D-AA2E-AE3D1DED5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840" y="2010150"/>
            <a:ext cx="2665200" cy="1123200"/>
          </a:xfrm>
        </p:spPr>
        <p:txBody>
          <a:bodyPr/>
          <a:lstStyle/>
          <a:p>
            <a:pPr marL="139700" indent="0">
              <a:buNone/>
            </a:pPr>
            <a:r>
              <a:rPr lang="it-IT" dirty="0"/>
              <a:t>Luca </a:t>
            </a:r>
            <a:r>
              <a:rPr lang="it-IT" dirty="0" err="1"/>
              <a:t>Tomei</a:t>
            </a:r>
            <a:endParaRPr lang="it-IT" dirty="0"/>
          </a:p>
          <a:p>
            <a:pPr marL="139700" indent="0">
              <a:buNone/>
            </a:pPr>
            <a:r>
              <a:rPr lang="it-IT" dirty="0"/>
              <a:t>Daniele Iacomini</a:t>
            </a:r>
          </a:p>
          <a:p>
            <a:pPr marL="139700" indent="0">
              <a:buNone/>
            </a:pPr>
            <a:r>
              <a:rPr lang="it-IT" dirty="0"/>
              <a:t>Andrea Aurizi </a:t>
            </a:r>
          </a:p>
        </p:txBody>
      </p:sp>
      <p:grpSp>
        <p:nvGrpSpPr>
          <p:cNvPr id="192" name="Google Shape;15410;p74">
            <a:extLst>
              <a:ext uri="{FF2B5EF4-FFF2-40B4-BE49-F238E27FC236}">
                <a16:creationId xmlns:a16="http://schemas.microsoft.com/office/drawing/2014/main" id="{8E852FB7-974A-254D-849B-4DABADE89BE9}"/>
              </a:ext>
            </a:extLst>
          </p:cNvPr>
          <p:cNvGrpSpPr/>
          <p:nvPr/>
        </p:nvGrpSpPr>
        <p:grpSpPr>
          <a:xfrm>
            <a:off x="6260257" y="3327103"/>
            <a:ext cx="416183" cy="305136"/>
            <a:chOff x="7009649" y="1541981"/>
            <a:chExt cx="524940" cy="320655"/>
          </a:xfrm>
        </p:grpSpPr>
        <p:sp>
          <p:nvSpPr>
            <p:cNvPr id="193" name="Google Shape;15411;p74">
              <a:hlinkClick r:id="rId4"/>
              <a:extLst>
                <a:ext uri="{FF2B5EF4-FFF2-40B4-BE49-F238E27FC236}">
                  <a16:creationId xmlns:a16="http://schemas.microsoft.com/office/drawing/2014/main" id="{179C1725-4B24-F543-9C6C-8A54388EE28A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5412;p74">
              <a:extLst>
                <a:ext uri="{FF2B5EF4-FFF2-40B4-BE49-F238E27FC236}">
                  <a16:creationId xmlns:a16="http://schemas.microsoft.com/office/drawing/2014/main" id="{87EE2F0C-3535-4848-B9CE-46FCA38EE5FE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5413;p74">
              <a:extLst>
                <a:ext uri="{FF2B5EF4-FFF2-40B4-BE49-F238E27FC236}">
                  <a16:creationId xmlns:a16="http://schemas.microsoft.com/office/drawing/2014/main" id="{45F74E00-B38C-4F49-8209-5F5ABD7F8671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5414;p74">
              <a:extLst>
                <a:ext uri="{FF2B5EF4-FFF2-40B4-BE49-F238E27FC236}">
                  <a16:creationId xmlns:a16="http://schemas.microsoft.com/office/drawing/2014/main" id="{727ECCB3-AC66-4D40-9795-88A7A883556D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5415;p74">
              <a:hlinkClick r:id="rId4"/>
              <a:extLst>
                <a:ext uri="{FF2B5EF4-FFF2-40B4-BE49-F238E27FC236}">
                  <a16:creationId xmlns:a16="http://schemas.microsoft.com/office/drawing/2014/main" id="{43807FA0-537E-C141-9EB8-851A887FB0B5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5416;p74">
              <a:extLst>
                <a:ext uri="{FF2B5EF4-FFF2-40B4-BE49-F238E27FC236}">
                  <a16:creationId xmlns:a16="http://schemas.microsoft.com/office/drawing/2014/main" id="{7D9193DD-52CE-8649-B957-CEC6D823043D}"/>
                </a:ext>
              </a:extLst>
            </p:cNvPr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5417;p74">
              <a:extLst>
                <a:ext uri="{FF2B5EF4-FFF2-40B4-BE49-F238E27FC236}">
                  <a16:creationId xmlns:a16="http://schemas.microsoft.com/office/drawing/2014/main" id="{CD42AA85-62CF-4C44-9D03-02E088BC4CC6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5418;p74">
              <a:hlinkClick r:id="rId4"/>
              <a:extLst>
                <a:ext uri="{FF2B5EF4-FFF2-40B4-BE49-F238E27FC236}">
                  <a16:creationId xmlns:a16="http://schemas.microsoft.com/office/drawing/2014/main" id="{05EADEF2-9D94-EF47-84DF-B0E5F38DF357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38891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Reference </a:t>
            </a:r>
            <a:r>
              <a:rPr spc="-50" dirty="0"/>
              <a:t>Paper: </a:t>
            </a:r>
            <a:r>
              <a:rPr spc="50" dirty="0"/>
              <a:t>Ranking</a:t>
            </a:r>
            <a:r>
              <a:rPr spc="-645" dirty="0"/>
              <a:t> </a:t>
            </a:r>
            <a:r>
              <a:rPr spc="-15" dirty="0"/>
              <a:t>Guitarists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9200" y="1197198"/>
            <a:ext cx="6649084" cy="3311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Apply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Google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PageRank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Wikipedia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guitarists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articles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rank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them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based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ato"/>
                <a:cs typeface="Lato"/>
              </a:rPr>
              <a:t>on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inﬂuence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they 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had </a:t>
            </a:r>
            <a:r>
              <a:rPr sz="1300" spc="-10" dirty="0">
                <a:solidFill>
                  <a:srgbClr val="FFFFFF"/>
                </a:solidFill>
                <a:latin typeface="Lato"/>
                <a:cs typeface="Lato"/>
              </a:rPr>
              <a:t>on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each</a:t>
            </a:r>
            <a:r>
              <a:rPr sz="1300" spc="-25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other</a:t>
            </a:r>
            <a:endParaRPr sz="1300" dirty="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spc="-15" dirty="0">
                <a:solidFill>
                  <a:srgbClr val="FFFFFF"/>
                </a:solidFill>
                <a:latin typeface="Lato"/>
                <a:cs typeface="Lato"/>
              </a:rPr>
              <a:t>Key</a:t>
            </a:r>
            <a:r>
              <a:rPr sz="13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Points:</a:t>
            </a:r>
            <a:endParaRPr sz="1300" dirty="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it-IT" sz="1500" dirty="0">
              <a:latin typeface="Lato"/>
              <a:cs typeface="Lato"/>
            </a:endParaRPr>
          </a:p>
          <a:p>
            <a:pPr marL="95885">
              <a:lnSpc>
                <a:spcPct val="100000"/>
              </a:lnSpc>
              <a:spcBef>
                <a:spcPts val="5"/>
              </a:spcBef>
              <a:tabLst>
                <a:tab pos="469265" algn="l"/>
                <a:tab pos="469900" algn="l"/>
              </a:tabLst>
            </a:pPr>
            <a:r>
              <a:rPr lang="it-IT" sz="1300" spc="5" dirty="0">
                <a:solidFill>
                  <a:srgbClr val="FFFFFF"/>
                </a:solidFill>
                <a:latin typeface="Lato"/>
                <a:cs typeface="Lato"/>
              </a:rPr>
              <a:t>1)	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Collecting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about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guitarists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and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Lato"/>
                <a:cs typeface="Lato"/>
              </a:rPr>
              <a:t>their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inﬂuences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from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Wikipedia</a:t>
            </a:r>
            <a:r>
              <a:rPr lang="it-IT" sz="1300" dirty="0">
                <a:solidFill>
                  <a:srgbClr val="FFFFFF"/>
                </a:solidFill>
                <a:latin typeface="Lato"/>
                <a:cs typeface="Lato"/>
              </a:rPr>
              <a:t>;</a:t>
            </a:r>
            <a:endParaRPr sz="1300" dirty="0">
              <a:latin typeface="Lato"/>
              <a:cs typeface="Lato"/>
            </a:endParaRPr>
          </a:p>
          <a:p>
            <a:pPr marL="95250" marR="48895">
              <a:lnSpc>
                <a:spcPct val="115399"/>
              </a:lnSpc>
              <a:tabLst>
                <a:tab pos="469265" algn="l"/>
                <a:tab pos="469900" algn="l"/>
              </a:tabLst>
            </a:pPr>
            <a:r>
              <a:rPr lang="it-IT" sz="1300" dirty="0">
                <a:solidFill>
                  <a:srgbClr val="FFFFFF"/>
                </a:solidFill>
                <a:latin typeface="Lato"/>
                <a:cs typeface="Lato"/>
              </a:rPr>
              <a:t>2)	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Converting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this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into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directed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graph,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where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ato"/>
                <a:cs typeface="Lato"/>
              </a:rPr>
              <a:t>node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represents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guitarist,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lang="it-IT" sz="1300" spc="-80" dirty="0">
                <a:solidFill>
                  <a:srgbClr val="FFFFFF"/>
                </a:solidFill>
                <a:latin typeface="Lato"/>
                <a:cs typeface="Lato"/>
              </a:rPr>
              <a:t>	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an </a:t>
            </a:r>
            <a:r>
              <a:rPr sz="1300" spc="-10" dirty="0">
                <a:solidFill>
                  <a:srgbClr val="FFFFFF"/>
                </a:solidFill>
                <a:latin typeface="Lato"/>
                <a:cs typeface="Lato"/>
              </a:rPr>
              <a:t>edge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from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B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represents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inﬂuence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from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ato"/>
                <a:cs typeface="Lato"/>
              </a:rPr>
              <a:t>B;</a:t>
            </a:r>
            <a:endParaRPr sz="1300" dirty="0">
              <a:latin typeface="Lato"/>
              <a:cs typeface="Lato"/>
            </a:endParaRPr>
          </a:p>
          <a:p>
            <a:pPr marL="95885">
              <a:lnSpc>
                <a:spcPct val="100000"/>
              </a:lnSpc>
              <a:spcBef>
                <a:spcPts val="240"/>
              </a:spcBef>
              <a:tabLst>
                <a:tab pos="469265" algn="l"/>
                <a:tab pos="469900" algn="l"/>
              </a:tabLst>
            </a:pPr>
            <a:r>
              <a:rPr lang="it-IT" sz="1300" dirty="0">
                <a:solidFill>
                  <a:srgbClr val="FFFFFF"/>
                </a:solidFill>
                <a:latin typeface="Lato"/>
                <a:cs typeface="Lato"/>
              </a:rPr>
              <a:t>3)	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Applying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Google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PageRank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algorithm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rank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guitarists.</a:t>
            </a:r>
            <a:endParaRPr sz="1300" dirty="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Goals:</a:t>
            </a:r>
            <a:endParaRPr sz="1300" dirty="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 dirty="0">
              <a:latin typeface="Lato"/>
              <a:cs typeface="Lato"/>
            </a:endParaRPr>
          </a:p>
          <a:p>
            <a:pPr marL="95885">
              <a:lnSpc>
                <a:spcPct val="100000"/>
              </a:lnSpc>
              <a:spcBef>
                <a:spcPts val="5"/>
              </a:spcBef>
              <a:tabLst>
                <a:tab pos="469265" algn="l"/>
                <a:tab pos="469900" algn="l"/>
              </a:tabLst>
            </a:pPr>
            <a:r>
              <a:rPr lang="it-IT" sz="1300" dirty="0">
                <a:solidFill>
                  <a:srgbClr val="FFFFFF"/>
                </a:solidFill>
                <a:latin typeface="Lato"/>
                <a:cs typeface="Lato"/>
              </a:rPr>
              <a:t>1)	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Using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quantitative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method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ﬁnd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most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inﬂuential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guitarist</a:t>
            </a:r>
            <a:endParaRPr sz="1300" dirty="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Lato"/>
              <a:buAutoNum type="arabicParenR"/>
            </a:pPr>
            <a:endParaRPr sz="1500" dirty="0">
              <a:latin typeface="Lato"/>
              <a:cs typeface="Lato"/>
            </a:endParaRPr>
          </a:p>
          <a:p>
            <a:pPr marL="95885">
              <a:lnSpc>
                <a:spcPct val="100000"/>
              </a:lnSpc>
              <a:spcBef>
                <a:spcPts val="5"/>
              </a:spcBef>
              <a:tabLst>
                <a:tab pos="469265" algn="l"/>
                <a:tab pos="469900" algn="l"/>
              </a:tabLst>
            </a:pPr>
            <a:r>
              <a:rPr lang="it-IT" sz="1300" spc="5" dirty="0">
                <a:solidFill>
                  <a:srgbClr val="FFFFFF"/>
                </a:solidFill>
                <a:latin typeface="Lato"/>
                <a:cs typeface="Lato"/>
              </a:rPr>
              <a:t>2)	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Estimation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inﬂuence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from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guitarist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community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ato"/>
                <a:cs typeface="Lato"/>
              </a:rPr>
              <a:t>itself,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instead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fans</a:t>
            </a:r>
            <a:endParaRPr sz="1300" dirty="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>
            <a:spLocks noGrp="1"/>
          </p:cNvSpPr>
          <p:nvPr>
            <p:ph type="title" idx="6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pc="50" dirty="0"/>
              <a:t>Our</a:t>
            </a:r>
            <a:r>
              <a:rPr lang="it-IT" spc="-235" dirty="0"/>
              <a:t> </a:t>
            </a:r>
            <a:r>
              <a:rPr lang="it-IT" spc="-15" dirty="0"/>
              <a:t>Approach: </a:t>
            </a:r>
            <a:r>
              <a:rPr lang="it-IT" dirty="0"/>
              <a:t>Computer Scientists Retrieval</a:t>
            </a:r>
            <a:r>
              <a:rPr lang="it-IT" spc="-229" dirty="0"/>
              <a:t> </a:t>
            </a:r>
            <a:endParaRPr dirty="0"/>
          </a:p>
        </p:txBody>
      </p:sp>
      <p:sp>
        <p:nvSpPr>
          <p:cNvPr id="33" name="Google Shape;102;p17">
            <a:extLst>
              <a:ext uri="{FF2B5EF4-FFF2-40B4-BE49-F238E27FC236}">
                <a16:creationId xmlns:a16="http://schemas.microsoft.com/office/drawing/2014/main" id="{BB38E0D4-2E5F-4259-8F9B-1B326921BCAB}"/>
              </a:ext>
            </a:extLst>
          </p:cNvPr>
          <p:cNvSpPr txBox="1">
            <a:spLocks/>
          </p:cNvSpPr>
          <p:nvPr/>
        </p:nvSpPr>
        <p:spPr>
          <a:xfrm>
            <a:off x="427400" y="1211350"/>
            <a:ext cx="83043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lnSpc>
                <a:spcPct val="150000"/>
              </a:lnSpc>
              <a:buSzPts val="1800"/>
              <a:buFont typeface="Lato"/>
              <a:buChar char="●"/>
            </a:pP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Replicate the paper by finding the most influential </a:t>
            </a:r>
            <a:r>
              <a:rPr lang="en-US" b="1" dirty="0">
                <a:latin typeface="Raleway"/>
                <a:ea typeface="Raleway"/>
                <a:cs typeface="Raleway"/>
                <a:sym typeface="Raleway"/>
              </a:rPr>
              <a:t>computer scientists</a:t>
            </a:r>
          </a:p>
          <a:p>
            <a:pPr marL="114300" indent="0" algn="l">
              <a:lnSpc>
                <a:spcPct val="150000"/>
              </a:lnSpc>
              <a:buSzPts val="1800"/>
            </a:pPr>
            <a:endParaRPr lang="en-US" dirty="0"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ct val="150000"/>
              </a:lnSpc>
              <a:buSzPts val="1800"/>
              <a:buFont typeface="Raleway"/>
              <a:buChar char="●"/>
            </a:pP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Dataset is computed by SPARQL queries, to retrieve computer scientist influenced and influencers, and by scraping the Wikipedia pages of each computer scientist</a:t>
            </a:r>
          </a:p>
          <a:p>
            <a:pPr marL="114300" indent="0" algn="l">
              <a:lnSpc>
                <a:spcPct val="150000"/>
              </a:lnSpc>
              <a:buSzPts val="1800"/>
            </a:pPr>
            <a:endParaRPr lang="en-US" dirty="0"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ct val="150000"/>
              </a:lnSpc>
              <a:buSzPts val="1800"/>
              <a:buFont typeface="Raleway"/>
              <a:buChar char="●"/>
            </a:pP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Results are computed using two different methods:</a:t>
            </a:r>
          </a:p>
          <a:p>
            <a:pPr lvl="1" indent="-342900" algn="l">
              <a:lnSpc>
                <a:spcPct val="150000"/>
              </a:lnSpc>
              <a:buSzPts val="1800"/>
              <a:buFont typeface="Raleway"/>
              <a:buChar char="○"/>
            </a:pPr>
            <a:r>
              <a:rPr lang="en-US" sz="1800" dirty="0">
                <a:latin typeface="Raleway"/>
                <a:ea typeface="Raleway"/>
                <a:cs typeface="Raleway"/>
                <a:sym typeface="Raleway"/>
              </a:rPr>
              <a:t>Blind meta-data link picking</a:t>
            </a:r>
          </a:p>
          <a:p>
            <a:pPr lvl="1" indent="-342900" algn="l">
              <a:lnSpc>
                <a:spcPct val="150000"/>
              </a:lnSpc>
              <a:buSzPts val="1800"/>
              <a:buFont typeface="Raleway"/>
              <a:buChar char="○"/>
            </a:pPr>
            <a:r>
              <a:rPr lang="en-US" sz="1800" dirty="0">
                <a:latin typeface="Raleway"/>
                <a:ea typeface="Raleway"/>
                <a:cs typeface="Raleway"/>
                <a:sym typeface="Raleway"/>
              </a:rPr>
              <a:t>“Influences” section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33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9499" y="493425"/>
            <a:ext cx="7763143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/>
              <a:t>Dataset construction - DBPedia</a:t>
            </a:r>
            <a:endParaRPr sz="3000" dirty="0"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-194160" y="1215555"/>
            <a:ext cx="4572000" cy="631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 sz="1400" dirty="0">
                <a:latin typeface="Raleway"/>
                <a:ea typeface="Raleway"/>
                <a:cs typeface="Raleway"/>
                <a:sym typeface="Raleway"/>
              </a:rPr>
              <a:t>Retrieve all the </a:t>
            </a:r>
            <a:r>
              <a:rPr lang="it-IT" sz="1400" dirty="0">
                <a:latin typeface="Raleway"/>
                <a:ea typeface="Raleway"/>
                <a:cs typeface="Raleway"/>
                <a:sym typeface="Raleway"/>
              </a:rPr>
              <a:t>computer scientists </a:t>
            </a:r>
            <a:r>
              <a:rPr lang="it" sz="1400" dirty="0">
                <a:latin typeface="Raleway"/>
                <a:ea typeface="Raleway"/>
                <a:cs typeface="Raleway"/>
                <a:sym typeface="Raleway"/>
              </a:rPr>
              <a:t>from DBPedia</a:t>
            </a:r>
            <a:endParaRPr sz="14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1" indent="0">
              <a:spcAft>
                <a:spcPts val="1600"/>
              </a:spcAft>
              <a:buNone/>
            </a:pPr>
            <a:endParaRPr lang="it" sz="14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1" indent="0">
              <a:spcAft>
                <a:spcPts val="1600"/>
              </a:spcAft>
              <a:buNone/>
            </a:pPr>
            <a:endParaRPr lang="it" sz="14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1" indent="0">
              <a:spcAft>
                <a:spcPts val="1600"/>
              </a:spcAft>
              <a:buNone/>
            </a:pPr>
            <a:endParaRPr lang="en-US" sz="14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1281916" y="1531124"/>
            <a:ext cx="19338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SPARQL queries</a:t>
            </a:r>
            <a:endParaRPr sz="18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228538" y="2471174"/>
            <a:ext cx="2040556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Lists of</a:t>
            </a:r>
            <a:r>
              <a:rPr lang="it-IT" sz="1800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 computer scientist </a:t>
            </a:r>
            <a:endParaRPr sz="18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1288666" y="3901547"/>
            <a:ext cx="1920300" cy="55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 err="1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Few</a:t>
            </a:r>
            <a:r>
              <a:rPr lang="it-IT" sz="1800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18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3" name="Google Shape;113;p18"/>
          <p:cNvCxnSpPr>
            <a:cxnSpLocks/>
            <a:stCxn id="109" idx="2"/>
            <a:endCxn id="110" idx="0"/>
          </p:cNvCxnSpPr>
          <p:nvPr/>
        </p:nvCxnSpPr>
        <p:spPr>
          <a:xfrm>
            <a:off x="2248816" y="1934024"/>
            <a:ext cx="0" cy="53715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8"/>
          <p:cNvCxnSpPr>
            <a:cxnSpLocks/>
            <a:stCxn id="110" idx="2"/>
            <a:endCxn id="112" idx="0"/>
          </p:cNvCxnSpPr>
          <p:nvPr/>
        </p:nvCxnSpPr>
        <p:spPr>
          <a:xfrm>
            <a:off x="2248816" y="3226874"/>
            <a:ext cx="0" cy="67467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92A0335B-6397-47B5-A010-0BE17330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840" y="1195759"/>
            <a:ext cx="4186219" cy="2548554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78512EE0-A13E-42B7-A95B-0E991E94A956}"/>
              </a:ext>
            </a:extLst>
          </p:cNvPr>
          <p:cNvSpPr/>
          <p:nvPr/>
        </p:nvSpPr>
        <p:spPr>
          <a:xfrm>
            <a:off x="3788708" y="3796093"/>
            <a:ext cx="502914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As the figure above shows, DBPedia does not retrieve results for computer scientists, because there is no dataset on them. I</a:t>
            </a:r>
            <a:r>
              <a:rPr lang="en-US" dirty="0">
                <a:solidFill>
                  <a:schemeClr val="bg1"/>
                </a:solidFill>
              </a:rPr>
              <a:t>n DBPedia the majority of computer scientists is assigned to a generic class </a:t>
            </a:r>
            <a:r>
              <a:rPr lang="en-US" i="1" dirty="0">
                <a:solidFill>
                  <a:schemeClr val="bg1"/>
                </a:solidFill>
              </a:rPr>
              <a:t>dbpedia:Person </a:t>
            </a:r>
            <a:r>
              <a:rPr lang="en-US" dirty="0">
                <a:solidFill>
                  <a:schemeClr val="bg1"/>
                </a:solidFill>
              </a:rPr>
              <a:t>and not distinguished from other people.</a:t>
            </a:r>
            <a:endParaRPr lang="it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108;p18">
            <a:extLst>
              <a:ext uri="{FF2B5EF4-FFF2-40B4-BE49-F238E27FC236}">
                <a16:creationId xmlns:a16="http://schemas.microsoft.com/office/drawing/2014/main" id="{F6966D65-9501-4419-90CB-A14FD10D3395}"/>
              </a:ext>
            </a:extLst>
          </p:cNvPr>
          <p:cNvSpPr txBox="1">
            <a:spLocks/>
          </p:cNvSpPr>
          <p:nvPr/>
        </p:nvSpPr>
        <p:spPr>
          <a:xfrm>
            <a:off x="-37184" y="4334505"/>
            <a:ext cx="4572000" cy="63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Char char="●"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Char char="○"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Char char="■"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Char char="●"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Char char="○"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Char char="■"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Char char="●"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Char char="○"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Abel"/>
              <a:buChar char="■"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139700" lvl="0">
              <a:buSzPts val="1400"/>
            </a:pPr>
            <a:r>
              <a:rPr lang="en-US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DBPedia returns to the Wikipedia page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>
            <a:off x="764561" y="1661647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5" name="Google Shape;155;p34"/>
          <p:cNvSpPr txBox="1">
            <a:spLocks noGrp="1"/>
          </p:cNvSpPr>
          <p:nvPr>
            <p:ph type="subTitle" idx="1"/>
          </p:nvPr>
        </p:nvSpPr>
        <p:spPr>
          <a:xfrm>
            <a:off x="764561" y="3013396"/>
            <a:ext cx="1786800" cy="1036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Collect in a file all the links of computer scientists present on Wikipedia</a:t>
            </a:r>
          </a:p>
        </p:txBody>
      </p:sp>
      <p:sp>
        <p:nvSpPr>
          <p:cNvPr id="156" name="Google Shape;156;p34"/>
          <p:cNvSpPr txBox="1">
            <a:spLocks noGrp="1"/>
          </p:cNvSpPr>
          <p:nvPr>
            <p:ph type="subTitle" idx="2"/>
          </p:nvPr>
        </p:nvSpPr>
        <p:spPr>
          <a:xfrm>
            <a:off x="2701811" y="3013396"/>
            <a:ext cx="1786800" cy="970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whether the relative page contains information about his influences</a:t>
            </a:r>
            <a:endParaRPr dirty="0"/>
          </a:p>
        </p:txBody>
      </p:sp>
      <p:sp>
        <p:nvSpPr>
          <p:cNvPr id="157" name="Google Shape;157;p34"/>
          <p:cNvSpPr txBox="1">
            <a:spLocks noGrp="1"/>
          </p:cNvSpPr>
          <p:nvPr>
            <p:ph type="title" idx="3"/>
          </p:nvPr>
        </p:nvSpPr>
        <p:spPr>
          <a:xfrm>
            <a:off x="2701811" y="1661647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8" name="Google Shape;158;p34"/>
          <p:cNvSpPr txBox="1">
            <a:spLocks noGrp="1"/>
          </p:cNvSpPr>
          <p:nvPr>
            <p:ph type="subTitle" idx="4"/>
          </p:nvPr>
        </p:nvSpPr>
        <p:spPr>
          <a:xfrm>
            <a:off x="4639061" y="3013397"/>
            <a:ext cx="1786800" cy="970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Quantify the importance of computer scientists</a:t>
            </a:r>
            <a:endParaRPr dirty="0"/>
          </a:p>
        </p:txBody>
      </p:sp>
      <p:sp>
        <p:nvSpPr>
          <p:cNvPr id="159" name="Google Shape;159;p34"/>
          <p:cNvSpPr txBox="1">
            <a:spLocks noGrp="1"/>
          </p:cNvSpPr>
          <p:nvPr>
            <p:ph type="title" idx="5"/>
          </p:nvPr>
        </p:nvSpPr>
        <p:spPr>
          <a:xfrm>
            <a:off x="4639061" y="1661647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60" name="Google Shape;160;p34"/>
          <p:cNvSpPr txBox="1">
            <a:spLocks noGrp="1"/>
          </p:cNvSpPr>
          <p:nvPr>
            <p:ph type="subTitle" idx="6"/>
          </p:nvPr>
        </p:nvSpPr>
        <p:spPr>
          <a:xfrm>
            <a:off x="6576311" y="3013396"/>
            <a:ext cx="1786800" cy="970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Classification of the various fields of study of a computer scientist</a:t>
            </a:r>
            <a:endParaRPr dirty="0"/>
          </a:p>
        </p:txBody>
      </p:sp>
      <p:sp>
        <p:nvSpPr>
          <p:cNvPr id="161" name="Google Shape;161;p34"/>
          <p:cNvSpPr txBox="1">
            <a:spLocks noGrp="1"/>
          </p:cNvSpPr>
          <p:nvPr>
            <p:ph type="title" idx="7"/>
          </p:nvPr>
        </p:nvSpPr>
        <p:spPr>
          <a:xfrm>
            <a:off x="6576311" y="1661647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04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62" name="Google Shape;162;p34"/>
          <p:cNvSpPr txBox="1">
            <a:spLocks noGrp="1"/>
          </p:cNvSpPr>
          <p:nvPr>
            <p:ph type="subTitle" idx="8"/>
          </p:nvPr>
        </p:nvSpPr>
        <p:spPr>
          <a:xfrm>
            <a:off x="764561" y="2437897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Collect all C.S. Links</a:t>
            </a:r>
            <a:endParaRPr dirty="0"/>
          </a:p>
        </p:txBody>
      </p:sp>
      <p:sp>
        <p:nvSpPr>
          <p:cNvPr id="163" name="Google Shape;163;p34"/>
          <p:cNvSpPr txBox="1">
            <a:spLocks noGrp="1"/>
          </p:cNvSpPr>
          <p:nvPr>
            <p:ph type="subTitle" idx="9"/>
          </p:nvPr>
        </p:nvSpPr>
        <p:spPr>
          <a:xfrm>
            <a:off x="2701811" y="2437897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biography table</a:t>
            </a:r>
            <a:endParaRPr dirty="0"/>
          </a:p>
        </p:txBody>
      </p:sp>
      <p:sp>
        <p:nvSpPr>
          <p:cNvPr id="164" name="Google Shape;164;p34"/>
          <p:cNvSpPr txBox="1">
            <a:spLocks noGrp="1"/>
          </p:cNvSpPr>
          <p:nvPr>
            <p:ph type="subTitle" idx="13"/>
          </p:nvPr>
        </p:nvSpPr>
        <p:spPr>
          <a:xfrm>
            <a:off x="4639061" y="2437897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Computing </a:t>
            </a:r>
            <a:r>
              <a:rPr lang="en" dirty="0" err="1"/>
              <a:t>Pagerank</a:t>
            </a:r>
            <a:endParaRPr dirty="0"/>
          </a:p>
        </p:txBody>
      </p:sp>
      <p:sp>
        <p:nvSpPr>
          <p:cNvPr id="165" name="Google Shape;165;p34"/>
          <p:cNvSpPr txBox="1">
            <a:spLocks noGrp="1"/>
          </p:cNvSpPr>
          <p:nvPr>
            <p:ph type="subTitle" idx="14"/>
          </p:nvPr>
        </p:nvSpPr>
        <p:spPr>
          <a:xfrm>
            <a:off x="6576311" y="2437897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C.S. Fields Classification</a:t>
            </a:r>
            <a:endParaRPr dirty="0"/>
          </a:p>
        </p:txBody>
      </p:sp>
      <p:sp>
        <p:nvSpPr>
          <p:cNvPr id="15" name="Google Shape;120;p19">
            <a:extLst>
              <a:ext uri="{FF2B5EF4-FFF2-40B4-BE49-F238E27FC236}">
                <a16:creationId xmlns:a16="http://schemas.microsoft.com/office/drawing/2014/main" id="{19AFBA8E-DBEB-6545-9F6F-D333EA2BC0EB}"/>
              </a:ext>
            </a:extLst>
          </p:cNvPr>
          <p:cNvSpPr txBox="1">
            <a:spLocks/>
          </p:cNvSpPr>
          <p:nvPr/>
        </p:nvSpPr>
        <p:spPr>
          <a:xfrm>
            <a:off x="359025" y="589374"/>
            <a:ext cx="6363244" cy="853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iga"/>
              <a:buNone/>
              <a:defRPr sz="36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/>
              <a:t>Manual scraping of Wikipedia 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9500" y="493425"/>
            <a:ext cx="5918014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/>
              <a:t>Dataset construction - Wikipedia</a:t>
            </a:r>
            <a:endParaRPr sz="3000" dirty="0"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723544" y="1128225"/>
            <a:ext cx="2808000" cy="3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GB" sz="1400" dirty="0">
                <a:latin typeface="Raleway"/>
                <a:ea typeface="Raleway"/>
                <a:cs typeface="Raleway"/>
                <a:sym typeface="Raleway"/>
              </a:rPr>
              <a:t>Retrieve all the computer scientists from Wikipedia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GB" sz="1400" dirty="0">
                <a:latin typeface="Raleway"/>
                <a:ea typeface="Raleway"/>
                <a:cs typeface="Raleway"/>
                <a:sym typeface="Raleway"/>
              </a:rPr>
              <a:t>Associate each computer scientist in order to consider his influences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GB" sz="1400" dirty="0">
                <a:latin typeface="Raleway"/>
                <a:ea typeface="Raleway"/>
                <a:cs typeface="Raleway"/>
                <a:sym typeface="Raleway"/>
              </a:rPr>
              <a:t>Download each Wikipedia page associated to each computer scientist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endParaRPr lang="en-GB" sz="1400" dirty="0">
              <a:latin typeface="Raleway"/>
              <a:ea typeface="Raleway"/>
              <a:cs typeface="Raleway"/>
              <a:sym typeface="Raleway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sz="1400" dirty="0">
              <a:latin typeface="Raleway"/>
              <a:ea typeface="Raleway"/>
              <a:cs typeface="Raleway"/>
              <a:sym typeface="Raleway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400" dirty="0">
                <a:latin typeface="Raleway"/>
                <a:ea typeface="Raleway"/>
                <a:cs typeface="Raleway"/>
                <a:sym typeface="Raleway"/>
              </a:rPr>
              <a:t>Python scripts are being used in order to provide the lists and download the pages, resulting in </a:t>
            </a:r>
            <a:r>
              <a:rPr lang="en-GB" sz="1400" b="1" dirty="0">
                <a:latin typeface="Raleway"/>
                <a:ea typeface="Raleway"/>
                <a:cs typeface="Raleway"/>
                <a:sym typeface="Raleway"/>
              </a:rPr>
              <a:t>509 </a:t>
            </a:r>
            <a:r>
              <a:rPr lang="en-GB" sz="1400" dirty="0">
                <a:latin typeface="Raleway"/>
                <a:ea typeface="Raleway"/>
                <a:cs typeface="Raleway"/>
                <a:sym typeface="Raleway"/>
              </a:rPr>
              <a:t>different </a:t>
            </a:r>
            <a:r>
              <a:rPr lang="en-GB" sz="1400" b="1" dirty="0">
                <a:latin typeface="Raleway"/>
                <a:ea typeface="Raleway"/>
                <a:cs typeface="Raleway"/>
                <a:sym typeface="Raleway"/>
              </a:rPr>
              <a:t>computer scientist</a:t>
            </a:r>
            <a:r>
              <a:rPr lang="en-GB" sz="1400" dirty="0"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  <p:sp>
        <p:nvSpPr>
          <p:cNvPr id="109" name="Google Shape;109;p18"/>
          <p:cNvSpPr txBox="1"/>
          <p:nvPr/>
        </p:nvSpPr>
        <p:spPr>
          <a:xfrm>
            <a:off x="5021351" y="1016268"/>
            <a:ext cx="19338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Lists of computer scientists</a:t>
            </a:r>
          </a:p>
        </p:txBody>
      </p:sp>
      <p:sp>
        <p:nvSpPr>
          <p:cNvPr id="110" name="Google Shape;110;p18"/>
          <p:cNvSpPr txBox="1"/>
          <p:nvPr/>
        </p:nvSpPr>
        <p:spPr>
          <a:xfrm>
            <a:off x="4900107" y="2339718"/>
            <a:ext cx="2176288" cy="122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Retrieve  Computer Scientists Wikipedia pages</a:t>
            </a:r>
            <a:endParaRPr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3815379" y="3966582"/>
            <a:ext cx="23339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solidFill>
                  <a:schemeClr val="bg1"/>
                </a:solidFill>
              </a:rPr>
              <a:t>Applying Google PageRank algorithm to rank computer scientists.</a:t>
            </a:r>
            <a:endParaRPr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6112829" y="3972095"/>
            <a:ext cx="19203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Computer Scientist branches classification</a:t>
            </a:r>
            <a:endParaRPr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3" name="Google Shape;113;p18"/>
          <p:cNvCxnSpPr>
            <a:cxnSpLocks/>
          </p:cNvCxnSpPr>
          <p:nvPr/>
        </p:nvCxnSpPr>
        <p:spPr>
          <a:xfrm>
            <a:off x="5957382" y="1755600"/>
            <a:ext cx="0" cy="53715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" name="Google Shape;114;p18"/>
          <p:cNvCxnSpPr>
            <a:cxnSpLocks/>
          </p:cNvCxnSpPr>
          <p:nvPr/>
        </p:nvCxnSpPr>
        <p:spPr>
          <a:xfrm flipH="1">
            <a:off x="4900107" y="3360581"/>
            <a:ext cx="1088144" cy="61230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8"/>
          <p:cNvCxnSpPr>
            <a:cxnSpLocks/>
            <a:endCxn id="112" idx="0"/>
          </p:cNvCxnSpPr>
          <p:nvPr/>
        </p:nvCxnSpPr>
        <p:spPr>
          <a:xfrm>
            <a:off x="5988251" y="3360581"/>
            <a:ext cx="1084728" cy="61151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359025" y="589375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/>
              <a:t>Methods used</a:t>
            </a:r>
            <a:endParaRPr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Google Shape;121;p1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59024" y="1602675"/>
                <a:ext cx="4059300" cy="3002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175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aleway"/>
                  <a:buAutoNum type="arabicParenR"/>
                </a:pPr>
                <a:r>
                  <a:rPr lang="it-IT" sz="1600" b="1" dirty="0">
                    <a:latin typeface="Raleway"/>
                    <a:ea typeface="Raleway"/>
                    <a:cs typeface="Raleway"/>
                    <a:sym typeface="Raleway"/>
                  </a:rPr>
                  <a:t>Blind meta-data link picking</a:t>
                </a:r>
                <a:endParaRPr lang="it-IT" dirty="0"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45720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aleway"/>
                  <a:buChar char="●"/>
                </a:pPr>
                <a:r>
                  <a:rPr lang="it-IT" dirty="0">
                    <a:latin typeface="Raleway"/>
                    <a:ea typeface="Raleway"/>
                    <a:cs typeface="Raleway"/>
                    <a:sym typeface="Raleway"/>
                  </a:rPr>
                  <a:t>Consider link structure between Wikipedia pages of computer scientists to build directed graph</a:t>
                </a:r>
              </a:p>
              <a:p>
                <a:pPr lvl="0">
                  <a:lnSpc>
                    <a:spcPct val="115000"/>
                  </a:lnSpc>
                  <a:spcBef>
                    <a:spcPts val="1000"/>
                  </a:spcBef>
                  <a:spcAft>
                    <a:spcPts val="1000"/>
                  </a:spcAft>
                  <a:buFont typeface="Raleway"/>
                  <a:buChar char="●"/>
                </a:pPr>
                <a:r>
                  <a:rPr lang="it-IT" b="1" u="sng" dirty="0">
                    <a:latin typeface="Raleway"/>
                    <a:ea typeface="Raleway"/>
                    <a:cs typeface="Raleway"/>
                    <a:sym typeface="Raleway"/>
                  </a:rPr>
                  <a:t>Hypothesis</a:t>
                </a:r>
                <a:r>
                  <a:rPr lang="it-IT" b="1" dirty="0">
                    <a:latin typeface="Raleway"/>
                    <a:ea typeface="Raleway"/>
                    <a:cs typeface="Raleway"/>
                    <a:sym typeface="Raleway"/>
                  </a:rPr>
                  <a:t>:</a:t>
                </a:r>
                <a:r>
                  <a:rPr lang="it-IT" dirty="0">
                    <a:latin typeface="Raleway"/>
                    <a:ea typeface="Raleway"/>
                    <a:cs typeface="Raleway"/>
                    <a:sym typeface="Raleway"/>
                  </a:rPr>
                  <a:t> if there exists a link from page of computer scientist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𝑠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dirty="0">
                    <a:latin typeface="Raleway"/>
                    <a:ea typeface="Raleway"/>
                    <a:cs typeface="Raleway"/>
                    <a:sym typeface="Raleway"/>
                  </a:rPr>
                  <a:t> to page of computer scientist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𝑠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>
                    <a:latin typeface="Raleway"/>
                    <a:ea typeface="Raleway"/>
                    <a:cs typeface="Raleway"/>
                    <a:sym typeface="Raleway"/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𝑠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dirty="0">
                    <a:latin typeface="Raleway"/>
                    <a:ea typeface="Raleway"/>
                    <a:cs typeface="Raleway"/>
                    <a:sym typeface="Raleway"/>
                  </a:rPr>
                  <a:t> was influenced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𝑠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2</m:t>
                        </m:r>
                      </m:sub>
                    </m:sSub>
                  </m:oMath>
                </a14:m>
                <a:endParaRPr dirty="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121" name="Google Shape;121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9024" y="1602675"/>
                <a:ext cx="4059300" cy="3002400"/>
              </a:xfrm>
              <a:prstGeom prst="rect">
                <a:avLst/>
              </a:prstGeom>
              <a:blipFill>
                <a:blip r:embed="rId3"/>
                <a:stretch>
                  <a:fillRect r="-15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Google Shape;122;p19"/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4725676" y="1703121"/>
                <a:ext cx="4059300" cy="3002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aleway"/>
                  <a:buAutoNum type="arabicParenR" startAt="2"/>
                </a:pPr>
                <a:r>
                  <a:rPr lang="it" sz="1600" b="1" dirty="0">
                    <a:latin typeface="Raleway"/>
                    <a:ea typeface="Raleway"/>
                    <a:cs typeface="Raleway"/>
                    <a:sym typeface="Raleway"/>
                  </a:rPr>
                  <a:t> “Influences” section analysis</a:t>
                </a:r>
                <a:endParaRPr sz="1600" b="1" dirty="0"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457200" lvl="0" indent="-317500" algn="l" rtl="0">
                  <a:spcBef>
                    <a:spcPts val="1000"/>
                  </a:spcBef>
                  <a:spcAft>
                    <a:spcPts val="0"/>
                  </a:spcAft>
                  <a:buSzPts val="1400"/>
                  <a:buFont typeface="Raleway"/>
                  <a:buChar char="●"/>
                </a:pPr>
                <a:r>
                  <a:rPr lang="it" dirty="0">
                    <a:latin typeface="Raleway"/>
                    <a:ea typeface="Raleway"/>
                    <a:cs typeface="Raleway"/>
                    <a:sym typeface="Raleway"/>
                  </a:rPr>
                  <a:t>Scraping of Wikipedia </a:t>
                </a:r>
                <a:r>
                  <a:rPr lang="it-IT" dirty="0">
                    <a:latin typeface="Raleway"/>
                    <a:ea typeface="Raleway"/>
                    <a:cs typeface="Raleway"/>
                    <a:sym typeface="Raleway"/>
                  </a:rPr>
                  <a:t>computer scientists</a:t>
                </a:r>
                <a:r>
                  <a:rPr lang="it" dirty="0">
                    <a:latin typeface="Raleway"/>
                    <a:ea typeface="Raleway"/>
                    <a:cs typeface="Raleway"/>
                    <a:sym typeface="Raleway"/>
                  </a:rPr>
                  <a:t>’ pages to get “influences” section</a:t>
                </a:r>
              </a:p>
              <a:p>
                <a:pPr marL="457200" lvl="0" indent="-317500" algn="l" rtl="0">
                  <a:spcBef>
                    <a:spcPts val="1000"/>
                  </a:spcBef>
                  <a:spcAft>
                    <a:spcPts val="0"/>
                  </a:spcAft>
                  <a:buSzPts val="1400"/>
                  <a:buFont typeface="Raleway"/>
                  <a:buChar char="●"/>
                </a:pPr>
                <a:endParaRPr lang="it" sz="400" dirty="0"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lvl="0">
                  <a:spcBef>
                    <a:spcPts val="1000"/>
                  </a:spcBef>
                  <a:buFont typeface="Raleway"/>
                  <a:buChar char="●"/>
                </a:pPr>
                <a:r>
                  <a:rPr lang="en-US" b="1" u="sng" dirty="0">
                    <a:latin typeface="Raleway"/>
                    <a:ea typeface="Raleway"/>
                    <a:cs typeface="Raleway"/>
                    <a:sym typeface="Raleway"/>
                  </a:rPr>
                  <a:t>Hypothesis</a:t>
                </a:r>
                <a:r>
                  <a:rPr lang="en-US" b="1" dirty="0">
                    <a:latin typeface="Raleway"/>
                    <a:ea typeface="Raleway"/>
                    <a:cs typeface="Raleway"/>
                    <a:sym typeface="Raleway"/>
                  </a:rPr>
                  <a:t>: </a:t>
                </a:r>
                <a:r>
                  <a:rPr lang="en-US" dirty="0">
                    <a:latin typeface="Raleway"/>
                    <a:ea typeface="Raleway"/>
                    <a:cs typeface="Raleway"/>
                    <a:sym typeface="Raleway"/>
                  </a:rPr>
                  <a:t> if computer scientist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𝑠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Raleway"/>
                    <a:ea typeface="Raleway"/>
                    <a:cs typeface="Raleway"/>
                    <a:sym typeface="Raleway"/>
                  </a:rPr>
                  <a:t> is mentioned in the “influence” section of computer scientist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𝑠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Raleway"/>
                    <a:ea typeface="Raleway"/>
                    <a:cs typeface="Raleway"/>
                    <a:sym typeface="Raleway"/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𝑠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Raleway"/>
                    <a:ea typeface="Raleway"/>
                    <a:cs typeface="Raleway"/>
                    <a:sym typeface="Raleway"/>
                  </a:rPr>
                  <a:t> was influenced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𝑠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122" name="Google Shape;122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4725676" y="1703121"/>
                <a:ext cx="4059300" cy="3002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359025" y="392947"/>
            <a:ext cx="6363244" cy="853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Applying personalized Pagerank </a:t>
            </a:r>
            <a:endParaRPr dirty="0"/>
          </a:p>
        </p:txBody>
      </p:sp>
      <p:sp>
        <p:nvSpPr>
          <p:cNvPr id="5" name="Google Shape;109;p18">
            <a:extLst>
              <a:ext uri="{FF2B5EF4-FFF2-40B4-BE49-F238E27FC236}">
                <a16:creationId xmlns:a16="http://schemas.microsoft.com/office/drawing/2014/main" id="{0A0E13E2-435F-40D5-AC32-66FB3A57DB4E}"/>
              </a:ext>
            </a:extLst>
          </p:cNvPr>
          <p:cNvSpPr txBox="1"/>
          <p:nvPr/>
        </p:nvSpPr>
        <p:spPr>
          <a:xfrm>
            <a:off x="3285963" y="4130079"/>
            <a:ext cx="1969285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NetworkX Pagerank</a:t>
            </a:r>
            <a:endParaRPr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" name="Google Shape;109;p18">
            <a:extLst>
              <a:ext uri="{FF2B5EF4-FFF2-40B4-BE49-F238E27FC236}">
                <a16:creationId xmlns:a16="http://schemas.microsoft.com/office/drawing/2014/main" id="{DBB86641-CD62-4931-BC83-9F4AAD5B645C}"/>
              </a:ext>
            </a:extLst>
          </p:cNvPr>
          <p:cNvSpPr txBox="1"/>
          <p:nvPr/>
        </p:nvSpPr>
        <p:spPr>
          <a:xfrm>
            <a:off x="6131622" y="4151226"/>
            <a:ext cx="1969285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NetworkX HITS</a:t>
            </a:r>
            <a:endParaRPr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Google Shape;109;p18">
            <a:extLst>
              <a:ext uri="{FF2B5EF4-FFF2-40B4-BE49-F238E27FC236}">
                <a16:creationId xmlns:a16="http://schemas.microsoft.com/office/drawing/2014/main" id="{ACFF89E3-94F4-436C-9B03-A00A229F0A4E}"/>
              </a:ext>
            </a:extLst>
          </p:cNvPr>
          <p:cNvSpPr txBox="1"/>
          <p:nvPr/>
        </p:nvSpPr>
        <p:spPr>
          <a:xfrm>
            <a:off x="247429" y="4151226"/>
            <a:ext cx="2600347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Personalized Pagerank</a:t>
            </a:r>
            <a:endParaRPr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Immagine 2" descr="Immagine che contiene tavolo, sedendo, largo, computer&#10;&#10;Descrizione generata automaticamente">
            <a:extLst>
              <a:ext uri="{FF2B5EF4-FFF2-40B4-BE49-F238E27FC236}">
                <a16:creationId xmlns:a16="http://schemas.microsoft.com/office/drawing/2014/main" id="{82CAB8DD-A6BF-4E8A-B631-29CB8DD40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05" y="1060198"/>
            <a:ext cx="7660602" cy="292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44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359025" y="589374"/>
            <a:ext cx="6363244" cy="853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Computer Scientists’ branches</a:t>
            </a:r>
            <a:endParaRPr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5AD084F-35B6-480C-9738-597F765FA2BD}"/>
              </a:ext>
            </a:extLst>
          </p:cNvPr>
          <p:cNvSpPr/>
          <p:nvPr/>
        </p:nvSpPr>
        <p:spPr>
          <a:xfrm>
            <a:off x="359024" y="1273730"/>
            <a:ext cx="45058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further experiment was to try to draw up a ranking of the best branches of study carried out by these people.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1FB3F0B-4F5A-4B5B-B77C-F9D164AC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546" y="150018"/>
            <a:ext cx="1941169" cy="4843463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2A7F34D7-2301-4603-9338-E17E6DD260BD}"/>
              </a:ext>
            </a:extLst>
          </p:cNvPr>
          <p:cNvSpPr/>
          <p:nvPr/>
        </p:nvSpPr>
        <p:spPr>
          <a:xfrm>
            <a:off x="6722268" y="3714750"/>
            <a:ext cx="1743075" cy="31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7DBCCFC-CC8D-4A7E-B74D-AF982291327C}"/>
              </a:ext>
            </a:extLst>
          </p:cNvPr>
          <p:cNvSpPr/>
          <p:nvPr/>
        </p:nvSpPr>
        <p:spPr>
          <a:xfrm>
            <a:off x="366169" y="2127393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LMRoman12-Regular"/>
              </a:rPr>
              <a:t>In evaluating the fields that can be used, it has been verified that the majority of computer scientists present in the famous Wikipedia </a:t>
            </a:r>
            <a:r>
              <a:rPr lang="en-GB" i="1" dirty="0" err="1">
                <a:solidFill>
                  <a:schemeClr val="bg1"/>
                </a:solidFill>
                <a:latin typeface="LMRoman12-Italic"/>
              </a:rPr>
              <a:t>infobox</a:t>
            </a:r>
            <a:r>
              <a:rPr lang="en-GB" i="1" dirty="0">
                <a:solidFill>
                  <a:schemeClr val="bg1"/>
                </a:solidFill>
                <a:latin typeface="LMRoman12-Italic"/>
              </a:rPr>
              <a:t> table </a:t>
            </a:r>
            <a:r>
              <a:rPr lang="en-GB" dirty="0">
                <a:solidFill>
                  <a:schemeClr val="bg1"/>
                </a:solidFill>
                <a:latin typeface="LMRoman12-Regular"/>
              </a:rPr>
              <a:t>a field called </a:t>
            </a:r>
            <a:r>
              <a:rPr lang="en-GB" i="1" dirty="0">
                <a:solidFill>
                  <a:schemeClr val="bg1"/>
                </a:solidFill>
                <a:latin typeface="LMRoman12-Italic"/>
              </a:rPr>
              <a:t>Field </a:t>
            </a:r>
            <a:r>
              <a:rPr lang="en-GB" dirty="0">
                <a:solidFill>
                  <a:schemeClr val="bg1"/>
                </a:solidFill>
                <a:latin typeface="LMRoman12-Regular"/>
              </a:rPr>
              <a:t>which is right for us: it contains every category of study carried out from the person being examined.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401334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Engineering Center by Slidesgo">
  <a:themeElements>
    <a:clrScheme name="Simple Light">
      <a:dk1>
        <a:srgbClr val="F25ABC"/>
      </a:dk1>
      <a:lt1>
        <a:srgbClr val="FFFFFF"/>
      </a:lt1>
      <a:dk2>
        <a:srgbClr val="2C3F6F"/>
      </a:dk2>
      <a:lt2>
        <a:srgbClr val="92A3CE"/>
      </a:lt2>
      <a:accent1>
        <a:srgbClr val="0686BF"/>
      </a:accent1>
      <a:accent2>
        <a:srgbClr val="F25ABC"/>
      </a:accent2>
      <a:accent3>
        <a:srgbClr val="2C3F6F"/>
      </a:accent3>
      <a:accent4>
        <a:srgbClr val="F25ABC"/>
      </a:accent4>
      <a:accent5>
        <a:srgbClr val="92A3CE"/>
      </a:accent5>
      <a:accent6>
        <a:srgbClr val="2C3F6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644</Words>
  <Application>Microsoft Office PowerPoint</Application>
  <PresentationFormat>Presentazione su schermo (16:9)</PresentationFormat>
  <Paragraphs>87</Paragraphs>
  <Slides>12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23" baseType="lpstr">
      <vt:lpstr>Abel</vt:lpstr>
      <vt:lpstr>LMRoman12-Italic</vt:lpstr>
      <vt:lpstr>Verdana</vt:lpstr>
      <vt:lpstr>Lato</vt:lpstr>
      <vt:lpstr>Viga</vt:lpstr>
      <vt:lpstr>Raleway</vt:lpstr>
      <vt:lpstr>Arial</vt:lpstr>
      <vt:lpstr>LMRoman12-Regular</vt:lpstr>
      <vt:lpstr>Trocchi</vt:lpstr>
      <vt:lpstr>Cambria Math</vt:lpstr>
      <vt:lpstr>Futuristic Engineering Center by Slidesgo</vt:lpstr>
      <vt:lpstr>Computer Scientists Retrieval</vt:lpstr>
      <vt:lpstr>Reference Paper: Ranking Guitarists</vt:lpstr>
      <vt:lpstr>Our Approach: Computer Scientists Retrieval </vt:lpstr>
      <vt:lpstr>Dataset construction - DBPedia</vt:lpstr>
      <vt:lpstr>01</vt:lpstr>
      <vt:lpstr>Dataset construction - Wikipedia</vt:lpstr>
      <vt:lpstr>Methods used</vt:lpstr>
      <vt:lpstr>Applying personalized Pagerank </vt:lpstr>
      <vt:lpstr>Computer Scientists’ branches</vt:lpstr>
      <vt:lpstr>Applying Pagerank and HITS on branches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Scientists Retrieval</dc:title>
  <dc:creator>Daniele Iacomini</dc:creator>
  <cp:lastModifiedBy>Daniele Iacomini</cp:lastModifiedBy>
  <cp:revision>39</cp:revision>
  <dcterms:modified xsi:type="dcterms:W3CDTF">2020-07-21T11:12:30Z</dcterms:modified>
</cp:coreProperties>
</file>